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98" r:id="rId5"/>
    <p:sldMasterId id="2147483904" r:id="rId6"/>
    <p:sldMasterId id="2147483973" r:id="rId7"/>
  </p:sldMasterIdLst>
  <p:notesMasterIdLst>
    <p:notesMasterId r:id="rId26"/>
  </p:notesMasterIdLst>
  <p:sldIdLst>
    <p:sldId id="436" r:id="rId8"/>
    <p:sldId id="1052" r:id="rId9"/>
    <p:sldId id="314" r:id="rId10"/>
    <p:sldId id="1038" r:id="rId11"/>
    <p:sldId id="1042" r:id="rId12"/>
    <p:sldId id="1043" r:id="rId13"/>
    <p:sldId id="1055" r:id="rId14"/>
    <p:sldId id="1056" r:id="rId15"/>
    <p:sldId id="1044" r:id="rId16"/>
    <p:sldId id="1037" r:id="rId17"/>
    <p:sldId id="1048" r:id="rId18"/>
    <p:sldId id="1046" r:id="rId19"/>
    <p:sldId id="1053" r:id="rId20"/>
    <p:sldId id="1047" r:id="rId21"/>
    <p:sldId id="1051" r:id="rId22"/>
    <p:sldId id="1049" r:id="rId23"/>
    <p:sldId id="1050" r:id="rId24"/>
    <p:sldId id="1036" r:id="rId2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1FEBC00-2B1C-43C5-8FCB-28F13C33AD9D}">
          <p14:sldIdLst>
            <p14:sldId id="436"/>
            <p14:sldId id="1052"/>
            <p14:sldId id="314"/>
            <p14:sldId id="1038"/>
            <p14:sldId id="1042"/>
            <p14:sldId id="1043"/>
            <p14:sldId id="1055"/>
            <p14:sldId id="1056"/>
            <p14:sldId id="1044"/>
            <p14:sldId id="1037"/>
            <p14:sldId id="1048"/>
            <p14:sldId id="1046"/>
            <p14:sldId id="1053"/>
            <p14:sldId id="1047"/>
            <p14:sldId id="1051"/>
            <p14:sldId id="1049"/>
            <p14:sldId id="1050"/>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cmAuthor id="2" name="david groom" initials="dg" lastIdx="1" clrIdx="1"/>
  <p:cmAuthor id="3" name="Nagaraja A V" initials="NAV" lastIdx="7" clrIdx="2">
    <p:extLst>
      <p:ext uri="{19B8F6BF-5375-455C-9EA6-DF929625EA0E}">
        <p15:presenceInfo xmlns:p15="http://schemas.microsoft.com/office/powerpoint/2012/main" userId="S-1-5-21-1994326832-1066739575-5522801-112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29CEFE"/>
    <a:srgbClr val="231CA5"/>
    <a:srgbClr val="C6179D"/>
    <a:srgbClr val="7424AD"/>
    <a:srgbClr val="2FD6C3"/>
    <a:srgbClr val="DC223F"/>
    <a:srgbClr val="F48B34"/>
    <a:srgbClr val="1AAC60"/>
    <a:srgbClr val="FCDB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2AF9F-C83D-4F58-A18F-3AA495CE9B5E}" v="4" dt="2019-11-27T09:07:01.161"/>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992" autoAdjust="0"/>
  </p:normalViewPr>
  <p:slideViewPr>
    <p:cSldViewPr snapToGrid="0" showGuides="1">
      <p:cViewPr varScale="1">
        <p:scale>
          <a:sx n="63" d="100"/>
          <a:sy n="63" d="100"/>
        </p:scale>
        <p:origin x="620" y="64"/>
      </p:cViewPr>
      <p:guideLst>
        <p:guide orient="horz" pos="2160"/>
        <p:guide pos="3840"/>
      </p:guideLst>
    </p:cSldViewPr>
  </p:slideViewPr>
  <p:notesTextViewPr>
    <p:cViewPr>
      <p:scale>
        <a:sx n="1" d="1"/>
        <a:sy n="1" d="1"/>
      </p:scale>
      <p:origin x="0" y="0"/>
    </p:cViewPr>
  </p:notesTextViewPr>
  <p:sorterViewPr>
    <p:cViewPr>
      <p:scale>
        <a:sx n="125" d="100"/>
        <a:sy n="125" d="100"/>
      </p:scale>
      <p:origin x="0" y="-20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A0686D-29D7-4FED-9101-2A9307D0332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1BE9E76-4C48-4D62-9D35-CCBB6DAC20D8}">
      <dgm:prSet phldrT="[Text]"/>
      <dgm:spPr/>
      <dgm:t>
        <a:bodyPr/>
        <a:lstStyle/>
        <a:p>
          <a:r>
            <a:rPr lang="en-US" dirty="0"/>
            <a:t>Takes lot of time which user can not be utilize</a:t>
          </a:r>
        </a:p>
      </dgm:t>
    </dgm:pt>
    <dgm:pt modelId="{00336972-F43B-4130-B7E5-B89F67AA5DFD}" type="parTrans" cxnId="{4187D4A3-BA7E-45E4-9FD0-840AF7CDB610}">
      <dgm:prSet/>
      <dgm:spPr/>
      <dgm:t>
        <a:bodyPr/>
        <a:lstStyle/>
        <a:p>
          <a:endParaRPr lang="en-US"/>
        </a:p>
      </dgm:t>
    </dgm:pt>
    <dgm:pt modelId="{33B5D5B9-4DBE-4ED8-A144-FABF6D1AB512}" type="sibTrans" cxnId="{4187D4A3-BA7E-45E4-9FD0-840AF7CDB610}">
      <dgm:prSet/>
      <dgm:spPr/>
      <dgm:t>
        <a:bodyPr/>
        <a:lstStyle/>
        <a:p>
          <a:endParaRPr lang="en-US"/>
        </a:p>
      </dgm:t>
    </dgm:pt>
    <dgm:pt modelId="{64AE18DD-75FD-44FB-8A34-3F5AB8034149}">
      <dgm:prSet phldrT="[Text]"/>
      <dgm:spPr/>
      <dgm:t>
        <a:bodyPr/>
        <a:lstStyle/>
        <a:p>
          <a:r>
            <a:rPr lang="en-US" dirty="0"/>
            <a:t>Some of the errors can still be left</a:t>
          </a:r>
        </a:p>
      </dgm:t>
    </dgm:pt>
    <dgm:pt modelId="{1ECD291C-FF1C-4D7A-8377-B3E96D16B102}" type="parTrans" cxnId="{85A2CD10-A332-43D6-8585-D17187CF8085}">
      <dgm:prSet/>
      <dgm:spPr/>
      <dgm:t>
        <a:bodyPr/>
        <a:lstStyle/>
        <a:p>
          <a:endParaRPr lang="en-US"/>
        </a:p>
      </dgm:t>
    </dgm:pt>
    <dgm:pt modelId="{D77A2544-1BB4-4607-9B23-A6859814FBB6}" type="sibTrans" cxnId="{85A2CD10-A332-43D6-8585-D17187CF8085}">
      <dgm:prSet/>
      <dgm:spPr/>
      <dgm:t>
        <a:bodyPr/>
        <a:lstStyle/>
        <a:p>
          <a:endParaRPr lang="en-US"/>
        </a:p>
      </dgm:t>
    </dgm:pt>
    <dgm:pt modelId="{E0A1452D-A4C7-40ED-B960-82527F67113E}">
      <dgm:prSet phldrT="[Text]"/>
      <dgm:spPr/>
      <dgm:t>
        <a:bodyPr/>
        <a:lstStyle/>
        <a:p>
          <a:pPr algn="ctr"/>
          <a:r>
            <a:rPr lang="en-US" dirty="0"/>
            <a:t>Code reviewer must prepare manual report</a:t>
          </a:r>
        </a:p>
      </dgm:t>
    </dgm:pt>
    <dgm:pt modelId="{D89E9F05-802D-4E5E-B92F-40748DDB3763}" type="parTrans" cxnId="{A04262FA-01BC-4FB3-B012-46F3B775A474}">
      <dgm:prSet/>
      <dgm:spPr/>
      <dgm:t>
        <a:bodyPr/>
        <a:lstStyle/>
        <a:p>
          <a:endParaRPr lang="en-US"/>
        </a:p>
      </dgm:t>
    </dgm:pt>
    <dgm:pt modelId="{F7C4EEB7-0795-4BD6-8834-570A19CDF12E}" type="sibTrans" cxnId="{A04262FA-01BC-4FB3-B012-46F3B775A474}">
      <dgm:prSet/>
      <dgm:spPr/>
      <dgm:t>
        <a:bodyPr/>
        <a:lstStyle/>
        <a:p>
          <a:endParaRPr lang="en-US" dirty="0"/>
        </a:p>
      </dgm:t>
    </dgm:pt>
    <dgm:pt modelId="{D84ACF53-7077-48C9-B003-9265A063C034}">
      <dgm:prSet phldrT="[Text]"/>
      <dgm:spPr>
        <a:solidFill>
          <a:schemeClr val="tx2"/>
        </a:solidFill>
      </dgm:spPr>
      <dgm:t>
        <a:bodyPr/>
        <a:lstStyle/>
        <a:p>
          <a:r>
            <a:rPr lang="en-US" dirty="0"/>
            <a:t>Manual code review for </a:t>
          </a:r>
          <a:r>
            <a:rPr lang="en-IN" dirty="0"/>
            <a:t>checking the errors is changing </a:t>
          </a:r>
          <a:endParaRPr lang="en-US" dirty="0"/>
        </a:p>
      </dgm:t>
    </dgm:pt>
    <dgm:pt modelId="{E9AC5445-14D9-40EB-9F75-56FDD8C85E3A}" type="parTrans" cxnId="{E345ADF2-83A2-4B5E-8D79-9424569256D6}">
      <dgm:prSet/>
      <dgm:spPr/>
      <dgm:t>
        <a:bodyPr/>
        <a:lstStyle/>
        <a:p>
          <a:endParaRPr lang="en-US"/>
        </a:p>
      </dgm:t>
    </dgm:pt>
    <dgm:pt modelId="{CFC6C11D-BC8D-47C9-9E0E-76AA9E1A2D9E}" type="sibTrans" cxnId="{E345ADF2-83A2-4B5E-8D79-9424569256D6}">
      <dgm:prSet/>
      <dgm:spPr/>
      <dgm:t>
        <a:bodyPr/>
        <a:lstStyle/>
        <a:p>
          <a:endParaRPr lang="en-US"/>
        </a:p>
      </dgm:t>
    </dgm:pt>
    <dgm:pt modelId="{31353202-B203-4F4D-B172-1C27545CD76C}">
      <dgm:prSet phldrT="[Text]"/>
      <dgm:spPr/>
      <dgm:t>
        <a:bodyPr/>
        <a:lstStyle/>
        <a:p>
          <a:r>
            <a:rPr lang="en-US" dirty="0"/>
            <a:t>Code reviewer must know all the errors that do not come under best </a:t>
          </a:r>
          <a:r>
            <a:rPr lang="en-IN" dirty="0"/>
            <a:t>practices</a:t>
          </a:r>
          <a:endParaRPr lang="en-US" dirty="0"/>
        </a:p>
      </dgm:t>
    </dgm:pt>
    <dgm:pt modelId="{B691A394-4775-4F12-AB0C-A0CD02438C26}" type="sibTrans" cxnId="{A4F1663D-ADF6-467E-85A2-C90F42E4DE48}">
      <dgm:prSet/>
      <dgm:spPr/>
      <dgm:t>
        <a:bodyPr/>
        <a:lstStyle/>
        <a:p>
          <a:endParaRPr lang="en-US"/>
        </a:p>
      </dgm:t>
    </dgm:pt>
    <dgm:pt modelId="{5D9E0530-AF65-4CBE-AD9F-C18CDDD2A9A5}" type="parTrans" cxnId="{A4F1663D-ADF6-467E-85A2-C90F42E4DE48}">
      <dgm:prSet/>
      <dgm:spPr/>
      <dgm:t>
        <a:bodyPr/>
        <a:lstStyle/>
        <a:p>
          <a:endParaRPr lang="en-US"/>
        </a:p>
      </dgm:t>
    </dgm:pt>
    <dgm:pt modelId="{6D0CC50E-ED33-425C-82A7-626A7CF04F17}" type="pres">
      <dgm:prSet presAssocID="{4BA0686D-29D7-4FED-9101-2A9307D03327}" presName="Name0" presStyleCnt="0">
        <dgm:presLayoutVars>
          <dgm:dir/>
          <dgm:resizeHandles val="exact"/>
        </dgm:presLayoutVars>
      </dgm:prSet>
      <dgm:spPr/>
    </dgm:pt>
    <dgm:pt modelId="{7E5DD328-1246-477E-BFFA-3431030DD5A8}" type="pres">
      <dgm:prSet presAssocID="{D84ACF53-7077-48C9-B003-9265A063C034}" presName="node" presStyleLbl="node1" presStyleIdx="0" presStyleCnt="5" custLinFactNeighborX="1578">
        <dgm:presLayoutVars>
          <dgm:bulletEnabled val="1"/>
        </dgm:presLayoutVars>
      </dgm:prSet>
      <dgm:spPr/>
    </dgm:pt>
    <dgm:pt modelId="{9BF07599-DDFA-4593-95B1-1D51C33E6D3D}" type="pres">
      <dgm:prSet presAssocID="{CFC6C11D-BC8D-47C9-9E0E-76AA9E1A2D9E}" presName="sibTrans" presStyleLbl="sibTrans2D1" presStyleIdx="0" presStyleCnt="4"/>
      <dgm:spPr/>
    </dgm:pt>
    <dgm:pt modelId="{B0870D18-4EF6-456D-A6F6-185E88E7F0F3}" type="pres">
      <dgm:prSet presAssocID="{CFC6C11D-BC8D-47C9-9E0E-76AA9E1A2D9E}" presName="connectorText" presStyleLbl="sibTrans2D1" presStyleIdx="0" presStyleCnt="4"/>
      <dgm:spPr/>
    </dgm:pt>
    <dgm:pt modelId="{8993FDA2-1654-40F2-AB7C-C4259C5C137F}" type="pres">
      <dgm:prSet presAssocID="{F1BE9E76-4C48-4D62-9D35-CCBB6DAC20D8}" presName="node" presStyleLbl="node1" presStyleIdx="1" presStyleCnt="5">
        <dgm:presLayoutVars>
          <dgm:bulletEnabled val="1"/>
        </dgm:presLayoutVars>
      </dgm:prSet>
      <dgm:spPr/>
    </dgm:pt>
    <dgm:pt modelId="{3846F97B-11D6-451A-B489-2C0E0F66E16B}" type="pres">
      <dgm:prSet presAssocID="{33B5D5B9-4DBE-4ED8-A144-FABF6D1AB512}" presName="sibTrans" presStyleLbl="sibTrans2D1" presStyleIdx="1" presStyleCnt="4"/>
      <dgm:spPr/>
    </dgm:pt>
    <dgm:pt modelId="{05AC76B9-050C-4546-8E64-9C280605DC8B}" type="pres">
      <dgm:prSet presAssocID="{33B5D5B9-4DBE-4ED8-A144-FABF6D1AB512}" presName="connectorText" presStyleLbl="sibTrans2D1" presStyleIdx="1" presStyleCnt="4"/>
      <dgm:spPr/>
    </dgm:pt>
    <dgm:pt modelId="{943C3B2D-27D0-4DEA-BB8A-54193B29E41F}" type="pres">
      <dgm:prSet presAssocID="{64AE18DD-75FD-44FB-8A34-3F5AB8034149}" presName="node" presStyleLbl="node1" presStyleIdx="2" presStyleCnt="5">
        <dgm:presLayoutVars>
          <dgm:bulletEnabled val="1"/>
        </dgm:presLayoutVars>
      </dgm:prSet>
      <dgm:spPr/>
    </dgm:pt>
    <dgm:pt modelId="{1104286C-2C21-49CD-8E71-1F6BE601BBF0}" type="pres">
      <dgm:prSet presAssocID="{D77A2544-1BB4-4607-9B23-A6859814FBB6}" presName="sibTrans" presStyleLbl="sibTrans2D1" presStyleIdx="2" presStyleCnt="4"/>
      <dgm:spPr/>
    </dgm:pt>
    <dgm:pt modelId="{4F89646D-F4C6-4A4B-8652-60F024C328B6}" type="pres">
      <dgm:prSet presAssocID="{D77A2544-1BB4-4607-9B23-A6859814FBB6}" presName="connectorText" presStyleLbl="sibTrans2D1" presStyleIdx="2" presStyleCnt="4"/>
      <dgm:spPr/>
    </dgm:pt>
    <dgm:pt modelId="{E1172E61-D776-4138-992B-383D5831F1EC}" type="pres">
      <dgm:prSet presAssocID="{31353202-B203-4F4D-B172-1C27545CD76C}" presName="node" presStyleLbl="node1" presStyleIdx="3" presStyleCnt="5">
        <dgm:presLayoutVars>
          <dgm:bulletEnabled val="1"/>
        </dgm:presLayoutVars>
      </dgm:prSet>
      <dgm:spPr/>
    </dgm:pt>
    <dgm:pt modelId="{DE286931-EE03-44B4-8024-1EBCA68D617E}" type="pres">
      <dgm:prSet presAssocID="{B691A394-4775-4F12-AB0C-A0CD02438C26}" presName="sibTrans" presStyleLbl="sibTrans2D1" presStyleIdx="3" presStyleCnt="4"/>
      <dgm:spPr/>
    </dgm:pt>
    <dgm:pt modelId="{AD320691-B470-413D-9B49-6C66FFC17C4F}" type="pres">
      <dgm:prSet presAssocID="{B691A394-4775-4F12-AB0C-A0CD02438C26}" presName="connectorText" presStyleLbl="sibTrans2D1" presStyleIdx="3" presStyleCnt="4"/>
      <dgm:spPr/>
    </dgm:pt>
    <dgm:pt modelId="{17D5C112-776E-4537-A8BC-252A336CBBC8}" type="pres">
      <dgm:prSet presAssocID="{E0A1452D-A4C7-40ED-B960-82527F67113E}" presName="node" presStyleLbl="node1" presStyleIdx="4" presStyleCnt="5">
        <dgm:presLayoutVars>
          <dgm:bulletEnabled val="1"/>
        </dgm:presLayoutVars>
      </dgm:prSet>
      <dgm:spPr/>
    </dgm:pt>
  </dgm:ptLst>
  <dgm:cxnLst>
    <dgm:cxn modelId="{621A3800-DBC6-4DF0-8120-586362AD520A}" type="presOf" srcId="{D77A2544-1BB4-4607-9B23-A6859814FBB6}" destId="{4F89646D-F4C6-4A4B-8652-60F024C328B6}" srcOrd="1" destOrd="0" presId="urn:microsoft.com/office/officeart/2005/8/layout/process1"/>
    <dgm:cxn modelId="{70D4D30D-8586-45F1-BFD9-0D459D63C7F8}" type="presOf" srcId="{4BA0686D-29D7-4FED-9101-2A9307D03327}" destId="{6D0CC50E-ED33-425C-82A7-626A7CF04F17}" srcOrd="0" destOrd="0" presId="urn:microsoft.com/office/officeart/2005/8/layout/process1"/>
    <dgm:cxn modelId="{85A2CD10-A332-43D6-8585-D17187CF8085}" srcId="{4BA0686D-29D7-4FED-9101-2A9307D03327}" destId="{64AE18DD-75FD-44FB-8A34-3F5AB8034149}" srcOrd="2" destOrd="0" parTransId="{1ECD291C-FF1C-4D7A-8377-B3E96D16B102}" sibTransId="{D77A2544-1BB4-4607-9B23-A6859814FBB6}"/>
    <dgm:cxn modelId="{6C53BC28-363B-40E4-9FD9-D30D7BF3088F}" type="presOf" srcId="{B691A394-4775-4F12-AB0C-A0CD02438C26}" destId="{DE286931-EE03-44B4-8024-1EBCA68D617E}" srcOrd="0" destOrd="0" presId="urn:microsoft.com/office/officeart/2005/8/layout/process1"/>
    <dgm:cxn modelId="{7D776D2F-7FFA-48F6-8927-10A5593D59BF}" type="presOf" srcId="{F1BE9E76-4C48-4D62-9D35-CCBB6DAC20D8}" destId="{8993FDA2-1654-40F2-AB7C-C4259C5C137F}" srcOrd="0" destOrd="0" presId="urn:microsoft.com/office/officeart/2005/8/layout/process1"/>
    <dgm:cxn modelId="{A4F1663D-ADF6-467E-85A2-C90F42E4DE48}" srcId="{4BA0686D-29D7-4FED-9101-2A9307D03327}" destId="{31353202-B203-4F4D-B172-1C27545CD76C}" srcOrd="3" destOrd="0" parTransId="{5D9E0530-AF65-4CBE-AD9F-C18CDDD2A9A5}" sibTransId="{B691A394-4775-4F12-AB0C-A0CD02438C26}"/>
    <dgm:cxn modelId="{315D045D-4997-4DAE-83F6-AF57A5B95740}" type="presOf" srcId="{33B5D5B9-4DBE-4ED8-A144-FABF6D1AB512}" destId="{05AC76B9-050C-4546-8E64-9C280605DC8B}" srcOrd="1" destOrd="0" presId="urn:microsoft.com/office/officeart/2005/8/layout/process1"/>
    <dgm:cxn modelId="{EA81E241-21B4-44F6-A918-85E1D7EB28D6}" type="presOf" srcId="{B691A394-4775-4F12-AB0C-A0CD02438C26}" destId="{AD320691-B470-413D-9B49-6C66FFC17C4F}" srcOrd="1" destOrd="0" presId="urn:microsoft.com/office/officeart/2005/8/layout/process1"/>
    <dgm:cxn modelId="{C2561263-F462-4EB7-8F34-E1994224B32A}" type="presOf" srcId="{64AE18DD-75FD-44FB-8A34-3F5AB8034149}" destId="{943C3B2D-27D0-4DEA-BB8A-54193B29E41F}" srcOrd="0" destOrd="0" presId="urn:microsoft.com/office/officeart/2005/8/layout/process1"/>
    <dgm:cxn modelId="{E788B246-8BCE-4F54-BE51-0D16DFCB7A58}" type="presOf" srcId="{CFC6C11D-BC8D-47C9-9E0E-76AA9E1A2D9E}" destId="{B0870D18-4EF6-456D-A6F6-185E88E7F0F3}" srcOrd="1" destOrd="0" presId="urn:microsoft.com/office/officeart/2005/8/layout/process1"/>
    <dgm:cxn modelId="{6FC8C552-EF0D-41AA-A9B0-30B89270EEEF}" type="presOf" srcId="{D77A2544-1BB4-4607-9B23-A6859814FBB6}" destId="{1104286C-2C21-49CD-8E71-1F6BE601BBF0}" srcOrd="0" destOrd="0" presId="urn:microsoft.com/office/officeart/2005/8/layout/process1"/>
    <dgm:cxn modelId="{58FC1F73-BC73-4818-9F27-DFA97D7C1086}" type="presOf" srcId="{D84ACF53-7077-48C9-B003-9265A063C034}" destId="{7E5DD328-1246-477E-BFFA-3431030DD5A8}" srcOrd="0" destOrd="0" presId="urn:microsoft.com/office/officeart/2005/8/layout/process1"/>
    <dgm:cxn modelId="{589D9577-4F7F-4A38-9D72-438E933B00D2}" type="presOf" srcId="{31353202-B203-4F4D-B172-1C27545CD76C}" destId="{E1172E61-D776-4138-992B-383D5831F1EC}" srcOrd="0" destOrd="0" presId="urn:microsoft.com/office/officeart/2005/8/layout/process1"/>
    <dgm:cxn modelId="{4187D4A3-BA7E-45E4-9FD0-840AF7CDB610}" srcId="{4BA0686D-29D7-4FED-9101-2A9307D03327}" destId="{F1BE9E76-4C48-4D62-9D35-CCBB6DAC20D8}" srcOrd="1" destOrd="0" parTransId="{00336972-F43B-4130-B7E5-B89F67AA5DFD}" sibTransId="{33B5D5B9-4DBE-4ED8-A144-FABF6D1AB512}"/>
    <dgm:cxn modelId="{E232F4A7-4A68-40C0-9974-9C7BB98C6014}" type="presOf" srcId="{CFC6C11D-BC8D-47C9-9E0E-76AA9E1A2D9E}" destId="{9BF07599-DDFA-4593-95B1-1D51C33E6D3D}" srcOrd="0" destOrd="0" presId="urn:microsoft.com/office/officeart/2005/8/layout/process1"/>
    <dgm:cxn modelId="{42AF56D4-DDB7-4064-89C1-3E7A397EDC73}" type="presOf" srcId="{33B5D5B9-4DBE-4ED8-A144-FABF6D1AB512}" destId="{3846F97B-11D6-451A-B489-2C0E0F66E16B}" srcOrd="0" destOrd="0" presId="urn:microsoft.com/office/officeart/2005/8/layout/process1"/>
    <dgm:cxn modelId="{7356C7E9-AC03-4E2C-8871-527E2F84D95D}" type="presOf" srcId="{E0A1452D-A4C7-40ED-B960-82527F67113E}" destId="{17D5C112-776E-4537-A8BC-252A336CBBC8}" srcOrd="0" destOrd="0" presId="urn:microsoft.com/office/officeart/2005/8/layout/process1"/>
    <dgm:cxn modelId="{E345ADF2-83A2-4B5E-8D79-9424569256D6}" srcId="{4BA0686D-29D7-4FED-9101-2A9307D03327}" destId="{D84ACF53-7077-48C9-B003-9265A063C034}" srcOrd="0" destOrd="0" parTransId="{E9AC5445-14D9-40EB-9F75-56FDD8C85E3A}" sibTransId="{CFC6C11D-BC8D-47C9-9E0E-76AA9E1A2D9E}"/>
    <dgm:cxn modelId="{A04262FA-01BC-4FB3-B012-46F3B775A474}" srcId="{4BA0686D-29D7-4FED-9101-2A9307D03327}" destId="{E0A1452D-A4C7-40ED-B960-82527F67113E}" srcOrd="4" destOrd="0" parTransId="{D89E9F05-802D-4E5E-B92F-40748DDB3763}" sibTransId="{F7C4EEB7-0795-4BD6-8834-570A19CDF12E}"/>
    <dgm:cxn modelId="{6FED540D-35B1-467B-93B4-E434868C6DE6}" type="presParOf" srcId="{6D0CC50E-ED33-425C-82A7-626A7CF04F17}" destId="{7E5DD328-1246-477E-BFFA-3431030DD5A8}" srcOrd="0" destOrd="0" presId="urn:microsoft.com/office/officeart/2005/8/layout/process1"/>
    <dgm:cxn modelId="{184C692C-46E4-44DF-A9FE-140765615561}" type="presParOf" srcId="{6D0CC50E-ED33-425C-82A7-626A7CF04F17}" destId="{9BF07599-DDFA-4593-95B1-1D51C33E6D3D}" srcOrd="1" destOrd="0" presId="urn:microsoft.com/office/officeart/2005/8/layout/process1"/>
    <dgm:cxn modelId="{A9A199FE-95CC-4500-9F57-F40913012FF7}" type="presParOf" srcId="{9BF07599-DDFA-4593-95B1-1D51C33E6D3D}" destId="{B0870D18-4EF6-456D-A6F6-185E88E7F0F3}" srcOrd="0" destOrd="0" presId="urn:microsoft.com/office/officeart/2005/8/layout/process1"/>
    <dgm:cxn modelId="{ADFA107A-00F9-4EF2-9D84-639FA2206EFC}" type="presParOf" srcId="{6D0CC50E-ED33-425C-82A7-626A7CF04F17}" destId="{8993FDA2-1654-40F2-AB7C-C4259C5C137F}" srcOrd="2" destOrd="0" presId="urn:microsoft.com/office/officeart/2005/8/layout/process1"/>
    <dgm:cxn modelId="{BAA39A67-16C7-42D5-AA54-56F525DDA0BE}" type="presParOf" srcId="{6D0CC50E-ED33-425C-82A7-626A7CF04F17}" destId="{3846F97B-11D6-451A-B489-2C0E0F66E16B}" srcOrd="3" destOrd="0" presId="urn:microsoft.com/office/officeart/2005/8/layout/process1"/>
    <dgm:cxn modelId="{95D9FE7B-EA0A-4614-8EA5-74288D81D85C}" type="presParOf" srcId="{3846F97B-11D6-451A-B489-2C0E0F66E16B}" destId="{05AC76B9-050C-4546-8E64-9C280605DC8B}" srcOrd="0" destOrd="0" presId="urn:microsoft.com/office/officeart/2005/8/layout/process1"/>
    <dgm:cxn modelId="{146A6657-9870-4A43-A967-6BE9FEF2AFD1}" type="presParOf" srcId="{6D0CC50E-ED33-425C-82A7-626A7CF04F17}" destId="{943C3B2D-27D0-4DEA-BB8A-54193B29E41F}" srcOrd="4" destOrd="0" presId="urn:microsoft.com/office/officeart/2005/8/layout/process1"/>
    <dgm:cxn modelId="{15E1C6DC-30C2-411D-BDFF-27DB5CD00A7F}" type="presParOf" srcId="{6D0CC50E-ED33-425C-82A7-626A7CF04F17}" destId="{1104286C-2C21-49CD-8E71-1F6BE601BBF0}" srcOrd="5" destOrd="0" presId="urn:microsoft.com/office/officeart/2005/8/layout/process1"/>
    <dgm:cxn modelId="{ABE8B292-AFE2-48D6-B86D-0559366948EF}" type="presParOf" srcId="{1104286C-2C21-49CD-8E71-1F6BE601BBF0}" destId="{4F89646D-F4C6-4A4B-8652-60F024C328B6}" srcOrd="0" destOrd="0" presId="urn:microsoft.com/office/officeart/2005/8/layout/process1"/>
    <dgm:cxn modelId="{09FC5737-9CBB-4A75-8F17-C1A4AF392258}" type="presParOf" srcId="{6D0CC50E-ED33-425C-82A7-626A7CF04F17}" destId="{E1172E61-D776-4138-992B-383D5831F1EC}" srcOrd="6" destOrd="0" presId="urn:microsoft.com/office/officeart/2005/8/layout/process1"/>
    <dgm:cxn modelId="{F7ED316A-8C0A-4ECC-AB91-97D3E645EC8B}" type="presParOf" srcId="{6D0CC50E-ED33-425C-82A7-626A7CF04F17}" destId="{DE286931-EE03-44B4-8024-1EBCA68D617E}" srcOrd="7" destOrd="0" presId="urn:microsoft.com/office/officeart/2005/8/layout/process1"/>
    <dgm:cxn modelId="{776ED062-32A3-43AD-8065-CEFD223C29E7}" type="presParOf" srcId="{DE286931-EE03-44B4-8024-1EBCA68D617E}" destId="{AD320691-B470-413D-9B49-6C66FFC17C4F}" srcOrd="0" destOrd="0" presId="urn:microsoft.com/office/officeart/2005/8/layout/process1"/>
    <dgm:cxn modelId="{F33CE4AF-87E8-4D5A-BCB3-1770B39824D6}" type="presParOf" srcId="{6D0CC50E-ED33-425C-82A7-626A7CF04F17}" destId="{17D5C112-776E-4537-A8BC-252A336CBBC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D8F976-E29C-47FC-88E1-9C88D933F56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GB"/>
        </a:p>
      </dgm:t>
    </dgm:pt>
    <dgm:pt modelId="{FA206B72-2301-416A-862C-E39D2C17A7EC}">
      <dgm:prSet phldrT="[Text]"/>
      <dgm:spPr/>
      <dgm:t>
        <a:bodyPr/>
        <a:lstStyle/>
        <a:p>
          <a:r>
            <a:rPr lang="en-GB"/>
            <a:t>Open Web URL and Upload Content Pack</a:t>
          </a:r>
        </a:p>
      </dgm:t>
    </dgm:pt>
    <dgm:pt modelId="{7D2AF9F3-8933-4D30-A58B-FAEAC2B3F201}" type="parTrans" cxnId="{EDA961EE-E9CB-40B8-8790-39C2E354C984}">
      <dgm:prSet/>
      <dgm:spPr/>
      <dgm:t>
        <a:bodyPr/>
        <a:lstStyle/>
        <a:p>
          <a:endParaRPr lang="en-GB"/>
        </a:p>
      </dgm:t>
    </dgm:pt>
    <dgm:pt modelId="{EB514376-902B-4E3C-863B-F9DB0AE28AC6}" type="sibTrans" cxnId="{EDA961EE-E9CB-40B8-8790-39C2E354C984}">
      <dgm:prSet/>
      <dgm:spPr/>
      <dgm:t>
        <a:bodyPr/>
        <a:lstStyle/>
        <a:p>
          <a:endParaRPr lang="en-GB"/>
        </a:p>
      </dgm:t>
    </dgm:pt>
    <dgm:pt modelId="{3C5CE1D6-6F45-4EA3-B06B-EADFB42E3F6D}">
      <dgm:prSet phldrT="[Text]"/>
      <dgm:spPr/>
      <dgm:t>
        <a:bodyPr/>
        <a:lstStyle/>
        <a:p>
          <a:r>
            <a:rPr lang="en-GB" dirty="0"/>
            <a:t>Extract XML from Content Pack</a:t>
          </a:r>
        </a:p>
      </dgm:t>
    </dgm:pt>
    <dgm:pt modelId="{163205EE-2784-423B-8EEB-AF4C49DF1886}" type="parTrans" cxnId="{A86DC2A8-76A3-4069-881E-08767B0D8C74}">
      <dgm:prSet/>
      <dgm:spPr/>
      <dgm:t>
        <a:bodyPr/>
        <a:lstStyle/>
        <a:p>
          <a:endParaRPr lang="en-GB"/>
        </a:p>
      </dgm:t>
    </dgm:pt>
    <dgm:pt modelId="{5AFD319A-63D7-4641-95DB-98940EF53EBC}" type="sibTrans" cxnId="{A86DC2A8-76A3-4069-881E-08767B0D8C74}">
      <dgm:prSet/>
      <dgm:spPr/>
      <dgm:t>
        <a:bodyPr/>
        <a:lstStyle/>
        <a:p>
          <a:endParaRPr lang="en-GB"/>
        </a:p>
      </dgm:t>
    </dgm:pt>
    <dgm:pt modelId="{06F241DA-D272-42DF-BBAF-43A9066EB4F9}">
      <dgm:prSet phldrT="[Text]"/>
      <dgm:spPr/>
      <dgm:t>
        <a:bodyPr/>
        <a:lstStyle/>
        <a:p>
          <a:r>
            <a:rPr lang="en-GB"/>
            <a:t>Validate against Violation Matrix</a:t>
          </a:r>
        </a:p>
      </dgm:t>
    </dgm:pt>
    <dgm:pt modelId="{A976213D-4A81-4E4C-BAE8-7A8B261942F6}" type="parTrans" cxnId="{8F80F0E7-7C49-4891-9523-884E4E4BC682}">
      <dgm:prSet/>
      <dgm:spPr/>
      <dgm:t>
        <a:bodyPr/>
        <a:lstStyle/>
        <a:p>
          <a:endParaRPr lang="en-GB"/>
        </a:p>
      </dgm:t>
    </dgm:pt>
    <dgm:pt modelId="{07C63D21-691F-4827-8707-E96901C8159F}" type="sibTrans" cxnId="{8F80F0E7-7C49-4891-9523-884E4E4BC682}">
      <dgm:prSet/>
      <dgm:spPr/>
      <dgm:t>
        <a:bodyPr/>
        <a:lstStyle/>
        <a:p>
          <a:endParaRPr lang="en-GB"/>
        </a:p>
      </dgm:t>
    </dgm:pt>
    <dgm:pt modelId="{5B9346DE-3692-4FD9-95B0-6892E676C43C}">
      <dgm:prSet phldrT="[Text]"/>
      <dgm:spPr/>
      <dgm:t>
        <a:bodyPr/>
        <a:lstStyle/>
        <a:p>
          <a:r>
            <a:rPr lang="en-GB"/>
            <a:t>Ignore Rules marked as Exception</a:t>
          </a:r>
        </a:p>
      </dgm:t>
    </dgm:pt>
    <dgm:pt modelId="{D46DCBF4-868E-40C8-A1E4-5CD8AD4443A5}" type="parTrans" cxnId="{BFC5EFAA-9354-4399-8315-D54712CFEED5}">
      <dgm:prSet/>
      <dgm:spPr/>
      <dgm:t>
        <a:bodyPr/>
        <a:lstStyle/>
        <a:p>
          <a:endParaRPr lang="en-GB"/>
        </a:p>
      </dgm:t>
    </dgm:pt>
    <dgm:pt modelId="{30BB2248-8A4C-4C17-81B0-286FE45D5CE2}" type="sibTrans" cxnId="{BFC5EFAA-9354-4399-8315-D54712CFEED5}">
      <dgm:prSet/>
      <dgm:spPr/>
      <dgm:t>
        <a:bodyPr/>
        <a:lstStyle/>
        <a:p>
          <a:endParaRPr lang="en-GB"/>
        </a:p>
      </dgm:t>
    </dgm:pt>
    <dgm:pt modelId="{0F651F96-CF06-467F-B01D-98CBBF164C2C}">
      <dgm:prSet phldrT="[Text]"/>
      <dgm:spPr/>
      <dgm:t>
        <a:bodyPr/>
        <a:lstStyle/>
        <a:p>
          <a:r>
            <a:rPr lang="en-GB"/>
            <a:t>Genrerate Report</a:t>
          </a:r>
        </a:p>
      </dgm:t>
    </dgm:pt>
    <dgm:pt modelId="{416E3A9A-2EDC-4836-AF1D-EE0517B082C3}" type="parTrans" cxnId="{D2F4FD17-1294-4040-B964-41B977BCFF5E}">
      <dgm:prSet/>
      <dgm:spPr/>
      <dgm:t>
        <a:bodyPr/>
        <a:lstStyle/>
        <a:p>
          <a:endParaRPr lang="en-GB"/>
        </a:p>
      </dgm:t>
    </dgm:pt>
    <dgm:pt modelId="{173DEC90-525D-4F63-9EA6-B07E7D1481D7}" type="sibTrans" cxnId="{D2F4FD17-1294-4040-B964-41B977BCFF5E}">
      <dgm:prSet/>
      <dgm:spPr/>
      <dgm:t>
        <a:bodyPr/>
        <a:lstStyle/>
        <a:p>
          <a:endParaRPr lang="en-GB"/>
        </a:p>
      </dgm:t>
    </dgm:pt>
    <dgm:pt modelId="{670A3728-1E12-4898-8EC0-A31A819D40E2}">
      <dgm:prSet phldrT="[Text]"/>
      <dgm:spPr/>
      <dgm:t>
        <a:bodyPr/>
        <a:lstStyle/>
        <a:p>
          <a:r>
            <a:rPr lang="en-GB"/>
            <a:t>Parse XML and retrieve objects</a:t>
          </a:r>
        </a:p>
      </dgm:t>
    </dgm:pt>
    <dgm:pt modelId="{617378C7-5DEE-4E6B-8B73-6FD809279A8F}" type="parTrans" cxnId="{963ACF45-12EA-4002-B079-3EBE135F181D}">
      <dgm:prSet/>
      <dgm:spPr/>
      <dgm:t>
        <a:bodyPr/>
        <a:lstStyle/>
        <a:p>
          <a:endParaRPr lang="en-US"/>
        </a:p>
      </dgm:t>
    </dgm:pt>
    <dgm:pt modelId="{EE19E890-D32E-4607-A3CC-915369AA6696}" type="sibTrans" cxnId="{963ACF45-12EA-4002-B079-3EBE135F181D}">
      <dgm:prSet/>
      <dgm:spPr/>
      <dgm:t>
        <a:bodyPr/>
        <a:lstStyle/>
        <a:p>
          <a:endParaRPr lang="en-US"/>
        </a:p>
      </dgm:t>
    </dgm:pt>
    <dgm:pt modelId="{43EB353D-0DF9-4B0B-8D36-E4D754B3709A}" type="pres">
      <dgm:prSet presAssocID="{99D8F976-E29C-47FC-88E1-9C88D933F560}" presName="Name0" presStyleCnt="0">
        <dgm:presLayoutVars>
          <dgm:chMax val="11"/>
          <dgm:chPref val="11"/>
          <dgm:dir/>
          <dgm:resizeHandles/>
        </dgm:presLayoutVars>
      </dgm:prSet>
      <dgm:spPr/>
    </dgm:pt>
    <dgm:pt modelId="{70AA1379-D7D1-442A-90F0-255DE8F8ABDC}" type="pres">
      <dgm:prSet presAssocID="{0F651F96-CF06-467F-B01D-98CBBF164C2C}" presName="Accent6" presStyleCnt="0"/>
      <dgm:spPr/>
    </dgm:pt>
    <dgm:pt modelId="{A733E817-EB98-4C38-9EFA-9B5E8795D343}" type="pres">
      <dgm:prSet presAssocID="{0F651F96-CF06-467F-B01D-98CBBF164C2C}" presName="Accent" presStyleLbl="node1" presStyleIdx="0" presStyleCnt="6"/>
      <dgm:spPr/>
    </dgm:pt>
    <dgm:pt modelId="{71403C8E-82F0-4BF1-99A9-B79D8B56AAC1}" type="pres">
      <dgm:prSet presAssocID="{0F651F96-CF06-467F-B01D-98CBBF164C2C}" presName="ParentBackground6" presStyleCnt="0"/>
      <dgm:spPr/>
    </dgm:pt>
    <dgm:pt modelId="{ED10245C-BC68-48A9-BAA2-60CBBBF51900}" type="pres">
      <dgm:prSet presAssocID="{0F651F96-CF06-467F-B01D-98CBBF164C2C}" presName="ParentBackground" presStyleLbl="fgAcc1" presStyleIdx="0" presStyleCnt="6"/>
      <dgm:spPr/>
    </dgm:pt>
    <dgm:pt modelId="{EEBB37D8-72E6-4BBA-813F-D0DFE226F0DB}" type="pres">
      <dgm:prSet presAssocID="{0F651F96-CF06-467F-B01D-98CBBF164C2C}" presName="Parent6" presStyleLbl="revTx" presStyleIdx="0" presStyleCnt="0">
        <dgm:presLayoutVars>
          <dgm:chMax val="1"/>
          <dgm:chPref val="1"/>
          <dgm:bulletEnabled val="1"/>
        </dgm:presLayoutVars>
      </dgm:prSet>
      <dgm:spPr/>
    </dgm:pt>
    <dgm:pt modelId="{718FD960-5B3E-477E-B627-1395E06BD282}" type="pres">
      <dgm:prSet presAssocID="{5B9346DE-3692-4FD9-95B0-6892E676C43C}" presName="Accent5" presStyleCnt="0"/>
      <dgm:spPr/>
    </dgm:pt>
    <dgm:pt modelId="{B28F1F90-9D2E-45C3-8A82-075A67C86F34}" type="pres">
      <dgm:prSet presAssocID="{5B9346DE-3692-4FD9-95B0-6892E676C43C}" presName="Accent" presStyleLbl="node1" presStyleIdx="1" presStyleCnt="6"/>
      <dgm:spPr/>
    </dgm:pt>
    <dgm:pt modelId="{79D5A58E-AD0E-4110-BD27-81AF4C4D6295}" type="pres">
      <dgm:prSet presAssocID="{5B9346DE-3692-4FD9-95B0-6892E676C43C}" presName="ParentBackground5" presStyleCnt="0"/>
      <dgm:spPr/>
    </dgm:pt>
    <dgm:pt modelId="{4506BF44-B0B0-4D59-8A28-B02B1E575237}" type="pres">
      <dgm:prSet presAssocID="{5B9346DE-3692-4FD9-95B0-6892E676C43C}" presName="ParentBackground" presStyleLbl="fgAcc1" presStyleIdx="1" presStyleCnt="6"/>
      <dgm:spPr/>
    </dgm:pt>
    <dgm:pt modelId="{2BC6D84E-AE5B-4C38-8B4A-230AC7CC11A9}" type="pres">
      <dgm:prSet presAssocID="{5B9346DE-3692-4FD9-95B0-6892E676C43C}" presName="Parent5" presStyleLbl="revTx" presStyleIdx="0" presStyleCnt="0">
        <dgm:presLayoutVars>
          <dgm:chMax val="1"/>
          <dgm:chPref val="1"/>
          <dgm:bulletEnabled val="1"/>
        </dgm:presLayoutVars>
      </dgm:prSet>
      <dgm:spPr/>
    </dgm:pt>
    <dgm:pt modelId="{B8328F60-3B5D-42A2-A35D-AB69F56B4697}" type="pres">
      <dgm:prSet presAssocID="{06F241DA-D272-42DF-BBAF-43A9066EB4F9}" presName="Accent4" presStyleCnt="0"/>
      <dgm:spPr/>
    </dgm:pt>
    <dgm:pt modelId="{DE5F3FE4-3E13-487E-847D-E6217D149BD7}" type="pres">
      <dgm:prSet presAssocID="{06F241DA-D272-42DF-BBAF-43A9066EB4F9}" presName="Accent" presStyleLbl="node1" presStyleIdx="2" presStyleCnt="6"/>
      <dgm:spPr/>
    </dgm:pt>
    <dgm:pt modelId="{6BF30C1C-006C-4A5E-A4C7-97DAF5AD9C07}" type="pres">
      <dgm:prSet presAssocID="{06F241DA-D272-42DF-BBAF-43A9066EB4F9}" presName="ParentBackground4" presStyleCnt="0"/>
      <dgm:spPr/>
    </dgm:pt>
    <dgm:pt modelId="{148DB8F3-23AB-4335-9C16-9EC0D97E0972}" type="pres">
      <dgm:prSet presAssocID="{06F241DA-D272-42DF-BBAF-43A9066EB4F9}" presName="ParentBackground" presStyleLbl="fgAcc1" presStyleIdx="2" presStyleCnt="6"/>
      <dgm:spPr/>
    </dgm:pt>
    <dgm:pt modelId="{59B592D3-D88B-4A7C-9311-0FD9C1355225}" type="pres">
      <dgm:prSet presAssocID="{06F241DA-D272-42DF-BBAF-43A9066EB4F9}" presName="Parent4" presStyleLbl="revTx" presStyleIdx="0" presStyleCnt="0">
        <dgm:presLayoutVars>
          <dgm:chMax val="1"/>
          <dgm:chPref val="1"/>
          <dgm:bulletEnabled val="1"/>
        </dgm:presLayoutVars>
      </dgm:prSet>
      <dgm:spPr/>
    </dgm:pt>
    <dgm:pt modelId="{9F583ED8-B470-49D3-A308-EBAE1440BCFD}" type="pres">
      <dgm:prSet presAssocID="{670A3728-1E12-4898-8EC0-A31A819D40E2}" presName="Accent3" presStyleCnt="0"/>
      <dgm:spPr/>
    </dgm:pt>
    <dgm:pt modelId="{01B6BC8C-261D-41AD-8DF8-DFB5C14B9D59}" type="pres">
      <dgm:prSet presAssocID="{670A3728-1E12-4898-8EC0-A31A819D40E2}" presName="Accent" presStyleLbl="node1" presStyleIdx="3" presStyleCnt="6"/>
      <dgm:spPr/>
    </dgm:pt>
    <dgm:pt modelId="{77EC08FA-1E64-40D1-BB08-BD7866CEDBBF}" type="pres">
      <dgm:prSet presAssocID="{670A3728-1E12-4898-8EC0-A31A819D40E2}" presName="ParentBackground3" presStyleCnt="0"/>
      <dgm:spPr/>
    </dgm:pt>
    <dgm:pt modelId="{26826108-7212-4254-91C2-D37EFFE75717}" type="pres">
      <dgm:prSet presAssocID="{670A3728-1E12-4898-8EC0-A31A819D40E2}" presName="ParentBackground" presStyleLbl="fgAcc1" presStyleIdx="3" presStyleCnt="6"/>
      <dgm:spPr/>
    </dgm:pt>
    <dgm:pt modelId="{FAAF7A2C-B60B-428C-A108-EC6789EDCB45}" type="pres">
      <dgm:prSet presAssocID="{670A3728-1E12-4898-8EC0-A31A819D40E2}" presName="Parent3" presStyleLbl="revTx" presStyleIdx="0" presStyleCnt="0">
        <dgm:presLayoutVars>
          <dgm:chMax val="1"/>
          <dgm:chPref val="1"/>
          <dgm:bulletEnabled val="1"/>
        </dgm:presLayoutVars>
      </dgm:prSet>
      <dgm:spPr/>
    </dgm:pt>
    <dgm:pt modelId="{77AD8E46-D95F-4E0F-9679-31931197F6C1}" type="pres">
      <dgm:prSet presAssocID="{3C5CE1D6-6F45-4EA3-B06B-EADFB42E3F6D}" presName="Accent2" presStyleCnt="0"/>
      <dgm:spPr/>
    </dgm:pt>
    <dgm:pt modelId="{0BFB10A4-4F63-40FC-AA67-32B510F7AD8D}" type="pres">
      <dgm:prSet presAssocID="{3C5CE1D6-6F45-4EA3-B06B-EADFB42E3F6D}" presName="Accent" presStyleLbl="node1" presStyleIdx="4" presStyleCnt="6"/>
      <dgm:spPr/>
    </dgm:pt>
    <dgm:pt modelId="{F110ACD2-7B8F-4957-A5A3-C97E6FD02371}" type="pres">
      <dgm:prSet presAssocID="{3C5CE1D6-6F45-4EA3-B06B-EADFB42E3F6D}" presName="ParentBackground2" presStyleCnt="0"/>
      <dgm:spPr/>
    </dgm:pt>
    <dgm:pt modelId="{7588B30E-3A1F-49A3-896B-743EA25D183D}" type="pres">
      <dgm:prSet presAssocID="{3C5CE1D6-6F45-4EA3-B06B-EADFB42E3F6D}" presName="ParentBackground" presStyleLbl="fgAcc1" presStyleIdx="4" presStyleCnt="6"/>
      <dgm:spPr/>
    </dgm:pt>
    <dgm:pt modelId="{9047E51F-E78E-4797-BC3F-49E9EB95A387}" type="pres">
      <dgm:prSet presAssocID="{3C5CE1D6-6F45-4EA3-B06B-EADFB42E3F6D}" presName="Parent2" presStyleLbl="revTx" presStyleIdx="0" presStyleCnt="0">
        <dgm:presLayoutVars>
          <dgm:chMax val="1"/>
          <dgm:chPref val="1"/>
          <dgm:bulletEnabled val="1"/>
        </dgm:presLayoutVars>
      </dgm:prSet>
      <dgm:spPr/>
    </dgm:pt>
    <dgm:pt modelId="{3FDF457F-A1E3-4717-A099-A367DE5957AF}" type="pres">
      <dgm:prSet presAssocID="{FA206B72-2301-416A-862C-E39D2C17A7EC}" presName="Accent1" presStyleCnt="0"/>
      <dgm:spPr/>
    </dgm:pt>
    <dgm:pt modelId="{67DD429E-9D43-4B90-BD30-A55B387CB1FF}" type="pres">
      <dgm:prSet presAssocID="{FA206B72-2301-416A-862C-E39D2C17A7EC}" presName="Accent" presStyleLbl="node1" presStyleIdx="5" presStyleCnt="6"/>
      <dgm:spPr/>
    </dgm:pt>
    <dgm:pt modelId="{BAB28FE7-4A7F-4A37-AF13-F947C5F049A6}" type="pres">
      <dgm:prSet presAssocID="{FA206B72-2301-416A-862C-E39D2C17A7EC}" presName="ParentBackground1" presStyleCnt="0"/>
      <dgm:spPr/>
    </dgm:pt>
    <dgm:pt modelId="{3D7D44AB-EEAF-41AF-8221-0A681B23EF6C}" type="pres">
      <dgm:prSet presAssocID="{FA206B72-2301-416A-862C-E39D2C17A7EC}" presName="ParentBackground" presStyleLbl="fgAcc1" presStyleIdx="5" presStyleCnt="6"/>
      <dgm:spPr/>
    </dgm:pt>
    <dgm:pt modelId="{16BB8B38-4F47-4A98-AC8C-FCE6EE6E4884}" type="pres">
      <dgm:prSet presAssocID="{FA206B72-2301-416A-862C-E39D2C17A7EC}" presName="Parent1" presStyleLbl="revTx" presStyleIdx="0" presStyleCnt="0">
        <dgm:presLayoutVars>
          <dgm:chMax val="1"/>
          <dgm:chPref val="1"/>
          <dgm:bulletEnabled val="1"/>
        </dgm:presLayoutVars>
      </dgm:prSet>
      <dgm:spPr/>
    </dgm:pt>
  </dgm:ptLst>
  <dgm:cxnLst>
    <dgm:cxn modelId="{84B73A05-BBFC-4331-A654-0DEB1D248F2B}" type="presOf" srcId="{FA206B72-2301-416A-862C-E39D2C17A7EC}" destId="{16BB8B38-4F47-4A98-AC8C-FCE6EE6E4884}" srcOrd="1" destOrd="0" presId="urn:microsoft.com/office/officeart/2011/layout/CircleProcess"/>
    <dgm:cxn modelId="{5F7DAA07-5332-4D31-9129-D8F6A4BEACF7}" type="presOf" srcId="{670A3728-1E12-4898-8EC0-A31A819D40E2}" destId="{FAAF7A2C-B60B-428C-A108-EC6789EDCB45}" srcOrd="1" destOrd="0" presId="urn:microsoft.com/office/officeart/2011/layout/CircleProcess"/>
    <dgm:cxn modelId="{D2F4FD17-1294-4040-B964-41B977BCFF5E}" srcId="{99D8F976-E29C-47FC-88E1-9C88D933F560}" destId="{0F651F96-CF06-467F-B01D-98CBBF164C2C}" srcOrd="5" destOrd="0" parTransId="{416E3A9A-2EDC-4836-AF1D-EE0517B082C3}" sibTransId="{173DEC90-525D-4F63-9EA6-B07E7D1481D7}"/>
    <dgm:cxn modelId="{78BD971A-4C76-49C2-87B6-3C902513B291}" type="presOf" srcId="{06F241DA-D272-42DF-BBAF-43A9066EB4F9}" destId="{59B592D3-D88B-4A7C-9311-0FD9C1355225}" srcOrd="1" destOrd="0" presId="urn:microsoft.com/office/officeart/2011/layout/CircleProcess"/>
    <dgm:cxn modelId="{BE4EF324-AD51-4C9B-A87D-4FD27A1F5529}" type="presOf" srcId="{3C5CE1D6-6F45-4EA3-B06B-EADFB42E3F6D}" destId="{7588B30E-3A1F-49A3-896B-743EA25D183D}" srcOrd="0" destOrd="0" presId="urn:microsoft.com/office/officeart/2011/layout/CircleProcess"/>
    <dgm:cxn modelId="{963ACF45-12EA-4002-B079-3EBE135F181D}" srcId="{99D8F976-E29C-47FC-88E1-9C88D933F560}" destId="{670A3728-1E12-4898-8EC0-A31A819D40E2}" srcOrd="2" destOrd="0" parTransId="{617378C7-5DEE-4E6B-8B73-6FD809279A8F}" sibTransId="{EE19E890-D32E-4607-A3CC-915369AA6696}"/>
    <dgm:cxn modelId="{691C8047-7B8D-4CD7-9C38-D041C9ECFE4E}" type="presOf" srcId="{FA206B72-2301-416A-862C-E39D2C17A7EC}" destId="{3D7D44AB-EEAF-41AF-8221-0A681B23EF6C}" srcOrd="0" destOrd="0" presId="urn:microsoft.com/office/officeart/2011/layout/CircleProcess"/>
    <dgm:cxn modelId="{AE2A4A80-D979-4519-B475-ECDDA5401EB1}" type="presOf" srcId="{670A3728-1E12-4898-8EC0-A31A819D40E2}" destId="{26826108-7212-4254-91C2-D37EFFE75717}" srcOrd="0" destOrd="0" presId="urn:microsoft.com/office/officeart/2011/layout/CircleProcess"/>
    <dgm:cxn modelId="{B0023588-4B6B-4DB5-94CE-F4A387AEA344}" type="presOf" srcId="{5B9346DE-3692-4FD9-95B0-6892E676C43C}" destId="{2BC6D84E-AE5B-4C38-8B4A-230AC7CC11A9}" srcOrd="1" destOrd="0" presId="urn:microsoft.com/office/officeart/2011/layout/CircleProcess"/>
    <dgm:cxn modelId="{2E220DA4-6253-44DD-8047-BF62E4B08EC6}" type="presOf" srcId="{0F651F96-CF06-467F-B01D-98CBBF164C2C}" destId="{ED10245C-BC68-48A9-BAA2-60CBBBF51900}" srcOrd="0" destOrd="0" presId="urn:microsoft.com/office/officeart/2011/layout/CircleProcess"/>
    <dgm:cxn modelId="{A86DC2A8-76A3-4069-881E-08767B0D8C74}" srcId="{99D8F976-E29C-47FC-88E1-9C88D933F560}" destId="{3C5CE1D6-6F45-4EA3-B06B-EADFB42E3F6D}" srcOrd="1" destOrd="0" parTransId="{163205EE-2784-423B-8EEB-AF4C49DF1886}" sibTransId="{5AFD319A-63D7-4641-95DB-98940EF53EBC}"/>
    <dgm:cxn modelId="{BFC5EFAA-9354-4399-8315-D54712CFEED5}" srcId="{99D8F976-E29C-47FC-88E1-9C88D933F560}" destId="{5B9346DE-3692-4FD9-95B0-6892E676C43C}" srcOrd="4" destOrd="0" parTransId="{D46DCBF4-868E-40C8-A1E4-5CD8AD4443A5}" sibTransId="{30BB2248-8A4C-4C17-81B0-286FE45D5CE2}"/>
    <dgm:cxn modelId="{7ED282AB-74E5-435D-AA22-DFA8DF235576}" type="presOf" srcId="{5B9346DE-3692-4FD9-95B0-6892E676C43C}" destId="{4506BF44-B0B0-4D59-8A28-B02B1E575237}" srcOrd="0" destOrd="0" presId="urn:microsoft.com/office/officeart/2011/layout/CircleProcess"/>
    <dgm:cxn modelId="{1A5D90B3-C29E-4C69-AB61-A77A2B9B8DF1}" type="presOf" srcId="{99D8F976-E29C-47FC-88E1-9C88D933F560}" destId="{43EB353D-0DF9-4B0B-8D36-E4D754B3709A}" srcOrd="0" destOrd="0" presId="urn:microsoft.com/office/officeart/2011/layout/CircleProcess"/>
    <dgm:cxn modelId="{51F693C7-D4C0-4146-9833-4C05941CDE57}" type="presOf" srcId="{0F651F96-CF06-467F-B01D-98CBBF164C2C}" destId="{EEBB37D8-72E6-4BBA-813F-D0DFE226F0DB}" srcOrd="1" destOrd="0" presId="urn:microsoft.com/office/officeart/2011/layout/CircleProcess"/>
    <dgm:cxn modelId="{8F80F0E7-7C49-4891-9523-884E4E4BC682}" srcId="{99D8F976-E29C-47FC-88E1-9C88D933F560}" destId="{06F241DA-D272-42DF-BBAF-43A9066EB4F9}" srcOrd="3" destOrd="0" parTransId="{A976213D-4A81-4E4C-BAE8-7A8B261942F6}" sibTransId="{07C63D21-691F-4827-8707-E96901C8159F}"/>
    <dgm:cxn modelId="{41FCE0EA-9EBC-4564-A9F4-D6024C260863}" type="presOf" srcId="{3C5CE1D6-6F45-4EA3-B06B-EADFB42E3F6D}" destId="{9047E51F-E78E-4797-BC3F-49E9EB95A387}" srcOrd="1" destOrd="0" presId="urn:microsoft.com/office/officeart/2011/layout/CircleProcess"/>
    <dgm:cxn modelId="{EDA961EE-E9CB-40B8-8790-39C2E354C984}" srcId="{99D8F976-E29C-47FC-88E1-9C88D933F560}" destId="{FA206B72-2301-416A-862C-E39D2C17A7EC}" srcOrd="0" destOrd="0" parTransId="{7D2AF9F3-8933-4D30-A58B-FAEAC2B3F201}" sibTransId="{EB514376-902B-4E3C-863B-F9DB0AE28AC6}"/>
    <dgm:cxn modelId="{0DC832F6-1F0B-402E-8FB8-A18E4C6FB6F7}" type="presOf" srcId="{06F241DA-D272-42DF-BBAF-43A9066EB4F9}" destId="{148DB8F3-23AB-4335-9C16-9EC0D97E0972}" srcOrd="0" destOrd="0" presId="urn:microsoft.com/office/officeart/2011/layout/CircleProcess"/>
    <dgm:cxn modelId="{FCEF82E8-C398-4378-958B-636052D5ED3F}" type="presParOf" srcId="{43EB353D-0DF9-4B0B-8D36-E4D754B3709A}" destId="{70AA1379-D7D1-442A-90F0-255DE8F8ABDC}" srcOrd="0" destOrd="0" presId="urn:microsoft.com/office/officeart/2011/layout/CircleProcess"/>
    <dgm:cxn modelId="{0746901D-31F2-434C-B81F-BA8B9EFE90E6}" type="presParOf" srcId="{70AA1379-D7D1-442A-90F0-255DE8F8ABDC}" destId="{A733E817-EB98-4C38-9EFA-9B5E8795D343}" srcOrd="0" destOrd="0" presId="urn:microsoft.com/office/officeart/2011/layout/CircleProcess"/>
    <dgm:cxn modelId="{53BBA9E1-A9EB-479E-A329-F0E0D34D6966}" type="presParOf" srcId="{43EB353D-0DF9-4B0B-8D36-E4D754B3709A}" destId="{71403C8E-82F0-4BF1-99A9-B79D8B56AAC1}" srcOrd="1" destOrd="0" presId="urn:microsoft.com/office/officeart/2011/layout/CircleProcess"/>
    <dgm:cxn modelId="{45F4FAFE-9965-4088-84E9-69EC614D9706}" type="presParOf" srcId="{71403C8E-82F0-4BF1-99A9-B79D8B56AAC1}" destId="{ED10245C-BC68-48A9-BAA2-60CBBBF51900}" srcOrd="0" destOrd="0" presId="urn:microsoft.com/office/officeart/2011/layout/CircleProcess"/>
    <dgm:cxn modelId="{F1DD396F-A526-4199-8B45-7A78FB6B9A6F}" type="presParOf" srcId="{43EB353D-0DF9-4B0B-8D36-E4D754B3709A}" destId="{EEBB37D8-72E6-4BBA-813F-D0DFE226F0DB}" srcOrd="2" destOrd="0" presId="urn:microsoft.com/office/officeart/2011/layout/CircleProcess"/>
    <dgm:cxn modelId="{EE7538E4-00CB-4334-A60A-AF7351FB652B}" type="presParOf" srcId="{43EB353D-0DF9-4B0B-8D36-E4D754B3709A}" destId="{718FD960-5B3E-477E-B627-1395E06BD282}" srcOrd="3" destOrd="0" presId="urn:microsoft.com/office/officeart/2011/layout/CircleProcess"/>
    <dgm:cxn modelId="{EEC2CC46-2968-4A4B-922C-468FDA7B73B6}" type="presParOf" srcId="{718FD960-5B3E-477E-B627-1395E06BD282}" destId="{B28F1F90-9D2E-45C3-8A82-075A67C86F34}" srcOrd="0" destOrd="0" presId="urn:microsoft.com/office/officeart/2011/layout/CircleProcess"/>
    <dgm:cxn modelId="{4F06F8A3-4BBB-44A5-8907-992CFEE6D8FD}" type="presParOf" srcId="{43EB353D-0DF9-4B0B-8D36-E4D754B3709A}" destId="{79D5A58E-AD0E-4110-BD27-81AF4C4D6295}" srcOrd="4" destOrd="0" presId="urn:microsoft.com/office/officeart/2011/layout/CircleProcess"/>
    <dgm:cxn modelId="{AE59CCF1-BB2F-4439-BBA3-13CD407C4F38}" type="presParOf" srcId="{79D5A58E-AD0E-4110-BD27-81AF4C4D6295}" destId="{4506BF44-B0B0-4D59-8A28-B02B1E575237}" srcOrd="0" destOrd="0" presId="urn:microsoft.com/office/officeart/2011/layout/CircleProcess"/>
    <dgm:cxn modelId="{85017371-8384-4823-A79F-6BD4C20AEEEE}" type="presParOf" srcId="{43EB353D-0DF9-4B0B-8D36-E4D754B3709A}" destId="{2BC6D84E-AE5B-4C38-8B4A-230AC7CC11A9}" srcOrd="5" destOrd="0" presId="urn:microsoft.com/office/officeart/2011/layout/CircleProcess"/>
    <dgm:cxn modelId="{A151BF66-A4F8-4941-8397-CEE2DC4A37F2}" type="presParOf" srcId="{43EB353D-0DF9-4B0B-8D36-E4D754B3709A}" destId="{B8328F60-3B5D-42A2-A35D-AB69F56B4697}" srcOrd="6" destOrd="0" presId="urn:microsoft.com/office/officeart/2011/layout/CircleProcess"/>
    <dgm:cxn modelId="{D22D43F0-0657-400C-AF25-BD204922E111}" type="presParOf" srcId="{B8328F60-3B5D-42A2-A35D-AB69F56B4697}" destId="{DE5F3FE4-3E13-487E-847D-E6217D149BD7}" srcOrd="0" destOrd="0" presId="urn:microsoft.com/office/officeart/2011/layout/CircleProcess"/>
    <dgm:cxn modelId="{F7B789D7-5CF4-4821-873D-3979E628BC63}" type="presParOf" srcId="{43EB353D-0DF9-4B0B-8D36-E4D754B3709A}" destId="{6BF30C1C-006C-4A5E-A4C7-97DAF5AD9C07}" srcOrd="7" destOrd="0" presId="urn:microsoft.com/office/officeart/2011/layout/CircleProcess"/>
    <dgm:cxn modelId="{6C5C5B73-CD16-4EC0-B625-A8CF51483764}" type="presParOf" srcId="{6BF30C1C-006C-4A5E-A4C7-97DAF5AD9C07}" destId="{148DB8F3-23AB-4335-9C16-9EC0D97E0972}" srcOrd="0" destOrd="0" presId="urn:microsoft.com/office/officeart/2011/layout/CircleProcess"/>
    <dgm:cxn modelId="{EC932C29-EDD5-4F5E-B8DD-1146EED01AD0}" type="presParOf" srcId="{43EB353D-0DF9-4B0B-8D36-E4D754B3709A}" destId="{59B592D3-D88B-4A7C-9311-0FD9C1355225}" srcOrd="8" destOrd="0" presId="urn:microsoft.com/office/officeart/2011/layout/CircleProcess"/>
    <dgm:cxn modelId="{FF4EB08E-AF68-4FC1-A28E-E1D856C146D6}" type="presParOf" srcId="{43EB353D-0DF9-4B0B-8D36-E4D754B3709A}" destId="{9F583ED8-B470-49D3-A308-EBAE1440BCFD}" srcOrd="9" destOrd="0" presId="urn:microsoft.com/office/officeart/2011/layout/CircleProcess"/>
    <dgm:cxn modelId="{90056BAF-A30D-4073-87EE-B079EC3FB0D3}" type="presParOf" srcId="{9F583ED8-B470-49D3-A308-EBAE1440BCFD}" destId="{01B6BC8C-261D-41AD-8DF8-DFB5C14B9D59}" srcOrd="0" destOrd="0" presId="urn:microsoft.com/office/officeart/2011/layout/CircleProcess"/>
    <dgm:cxn modelId="{962EC7AB-D004-41BF-980B-69E88B3FAE5F}" type="presParOf" srcId="{43EB353D-0DF9-4B0B-8D36-E4D754B3709A}" destId="{77EC08FA-1E64-40D1-BB08-BD7866CEDBBF}" srcOrd="10" destOrd="0" presId="urn:microsoft.com/office/officeart/2011/layout/CircleProcess"/>
    <dgm:cxn modelId="{9E71DA65-8926-45F4-A425-F50817C5B03B}" type="presParOf" srcId="{77EC08FA-1E64-40D1-BB08-BD7866CEDBBF}" destId="{26826108-7212-4254-91C2-D37EFFE75717}" srcOrd="0" destOrd="0" presId="urn:microsoft.com/office/officeart/2011/layout/CircleProcess"/>
    <dgm:cxn modelId="{C7192035-9DF9-4677-B5DF-0AAAA268E314}" type="presParOf" srcId="{43EB353D-0DF9-4B0B-8D36-E4D754B3709A}" destId="{FAAF7A2C-B60B-428C-A108-EC6789EDCB45}" srcOrd="11" destOrd="0" presId="urn:microsoft.com/office/officeart/2011/layout/CircleProcess"/>
    <dgm:cxn modelId="{6233A6FF-F8A5-4234-A8AC-8EF4063788F2}" type="presParOf" srcId="{43EB353D-0DF9-4B0B-8D36-E4D754B3709A}" destId="{77AD8E46-D95F-4E0F-9679-31931197F6C1}" srcOrd="12" destOrd="0" presId="urn:microsoft.com/office/officeart/2011/layout/CircleProcess"/>
    <dgm:cxn modelId="{D7478CD6-5CB6-4A88-B775-81A00FEA7B39}" type="presParOf" srcId="{77AD8E46-D95F-4E0F-9679-31931197F6C1}" destId="{0BFB10A4-4F63-40FC-AA67-32B510F7AD8D}" srcOrd="0" destOrd="0" presId="urn:microsoft.com/office/officeart/2011/layout/CircleProcess"/>
    <dgm:cxn modelId="{5D15AF45-6C9E-4898-ACEF-B95092297658}" type="presParOf" srcId="{43EB353D-0DF9-4B0B-8D36-E4D754B3709A}" destId="{F110ACD2-7B8F-4957-A5A3-C97E6FD02371}" srcOrd="13" destOrd="0" presId="urn:microsoft.com/office/officeart/2011/layout/CircleProcess"/>
    <dgm:cxn modelId="{FED64FD4-39DC-43CA-B4D2-075B5EA83865}" type="presParOf" srcId="{F110ACD2-7B8F-4957-A5A3-C97E6FD02371}" destId="{7588B30E-3A1F-49A3-896B-743EA25D183D}" srcOrd="0" destOrd="0" presId="urn:microsoft.com/office/officeart/2011/layout/CircleProcess"/>
    <dgm:cxn modelId="{5C2895CB-3891-485F-925A-5E734B7B7965}" type="presParOf" srcId="{43EB353D-0DF9-4B0B-8D36-E4D754B3709A}" destId="{9047E51F-E78E-4797-BC3F-49E9EB95A387}" srcOrd="14" destOrd="0" presId="urn:microsoft.com/office/officeart/2011/layout/CircleProcess"/>
    <dgm:cxn modelId="{02577153-A8D2-4142-918C-F63A3D596691}" type="presParOf" srcId="{43EB353D-0DF9-4B0B-8D36-E4D754B3709A}" destId="{3FDF457F-A1E3-4717-A099-A367DE5957AF}" srcOrd="15" destOrd="0" presId="urn:microsoft.com/office/officeart/2011/layout/CircleProcess"/>
    <dgm:cxn modelId="{DECD7E3F-5510-44AC-B484-AAF161AB51CF}" type="presParOf" srcId="{3FDF457F-A1E3-4717-A099-A367DE5957AF}" destId="{67DD429E-9D43-4B90-BD30-A55B387CB1FF}" srcOrd="0" destOrd="0" presId="urn:microsoft.com/office/officeart/2011/layout/CircleProcess"/>
    <dgm:cxn modelId="{D81AADFC-9A5D-4C13-8F49-9E6B938E864D}" type="presParOf" srcId="{43EB353D-0DF9-4B0B-8D36-E4D754B3709A}" destId="{BAB28FE7-4A7F-4A37-AF13-F947C5F049A6}" srcOrd="16" destOrd="0" presId="urn:microsoft.com/office/officeart/2011/layout/CircleProcess"/>
    <dgm:cxn modelId="{1203E430-5D68-4F76-80C0-336B0F68DC72}" type="presParOf" srcId="{BAB28FE7-4A7F-4A37-AF13-F947C5F049A6}" destId="{3D7D44AB-EEAF-41AF-8221-0A681B23EF6C}" srcOrd="0" destOrd="0" presId="urn:microsoft.com/office/officeart/2011/layout/CircleProcess"/>
    <dgm:cxn modelId="{E4829FE0-D9FD-4DCD-B6EF-AD410524AD53}" type="presParOf" srcId="{43EB353D-0DF9-4B0B-8D36-E4D754B3709A}" destId="{16BB8B38-4F47-4A98-AC8C-FCE6EE6E4884}"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DD328-1246-477E-BFFA-3431030DD5A8}">
      <dsp:nvSpPr>
        <dsp:cNvPr id="0" name=""/>
        <dsp:cNvSpPr/>
      </dsp:nvSpPr>
      <dsp:spPr>
        <a:xfrm>
          <a:off x="12797" y="25925"/>
          <a:ext cx="1341809" cy="1269739"/>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Manual code review for </a:t>
          </a:r>
          <a:r>
            <a:rPr lang="en-IN" sz="1300" kern="1200" dirty="0"/>
            <a:t>checking the errors is changing </a:t>
          </a:r>
          <a:endParaRPr lang="en-US" sz="1300" kern="1200" dirty="0"/>
        </a:p>
      </dsp:txBody>
      <dsp:txXfrm>
        <a:off x="49986" y="63114"/>
        <a:ext cx="1267431" cy="1195361"/>
      </dsp:txXfrm>
    </dsp:sp>
    <dsp:sp modelId="{9BF07599-DDFA-4593-95B1-1D51C33E6D3D}">
      <dsp:nvSpPr>
        <dsp:cNvPr id="0" name=""/>
        <dsp:cNvSpPr/>
      </dsp:nvSpPr>
      <dsp:spPr>
        <a:xfrm>
          <a:off x="1486671" y="494411"/>
          <a:ext cx="279974"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86671" y="560965"/>
        <a:ext cx="195982" cy="199660"/>
      </dsp:txXfrm>
    </dsp:sp>
    <dsp:sp modelId="{8993FDA2-1654-40F2-AB7C-C4259C5C137F}">
      <dsp:nvSpPr>
        <dsp:cNvPr id="0" name=""/>
        <dsp:cNvSpPr/>
      </dsp:nvSpPr>
      <dsp:spPr>
        <a:xfrm>
          <a:off x="1882861"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Takes lot of time which user can not be utilize</a:t>
          </a:r>
        </a:p>
      </dsp:txBody>
      <dsp:txXfrm>
        <a:off x="1920050" y="63114"/>
        <a:ext cx="1267431" cy="1195361"/>
      </dsp:txXfrm>
    </dsp:sp>
    <dsp:sp modelId="{3846F97B-11D6-451A-B489-2C0E0F66E16B}">
      <dsp:nvSpPr>
        <dsp:cNvPr id="0" name=""/>
        <dsp:cNvSpPr/>
      </dsp:nvSpPr>
      <dsp:spPr>
        <a:xfrm>
          <a:off x="3358852"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58852" y="560965"/>
        <a:ext cx="199124" cy="199660"/>
      </dsp:txXfrm>
    </dsp:sp>
    <dsp:sp modelId="{943C3B2D-27D0-4DEA-BB8A-54193B29E41F}">
      <dsp:nvSpPr>
        <dsp:cNvPr id="0" name=""/>
        <dsp:cNvSpPr/>
      </dsp:nvSpPr>
      <dsp:spPr>
        <a:xfrm>
          <a:off x="3761395"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Some of the errors can still be left</a:t>
          </a:r>
        </a:p>
      </dsp:txBody>
      <dsp:txXfrm>
        <a:off x="3798584" y="63114"/>
        <a:ext cx="1267431" cy="1195361"/>
      </dsp:txXfrm>
    </dsp:sp>
    <dsp:sp modelId="{1104286C-2C21-49CD-8E71-1F6BE601BBF0}">
      <dsp:nvSpPr>
        <dsp:cNvPr id="0" name=""/>
        <dsp:cNvSpPr/>
      </dsp:nvSpPr>
      <dsp:spPr>
        <a:xfrm>
          <a:off x="5237385"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37385" y="560965"/>
        <a:ext cx="199124" cy="199660"/>
      </dsp:txXfrm>
    </dsp:sp>
    <dsp:sp modelId="{E1172E61-D776-4138-992B-383D5831F1EC}">
      <dsp:nvSpPr>
        <dsp:cNvPr id="0" name=""/>
        <dsp:cNvSpPr/>
      </dsp:nvSpPr>
      <dsp:spPr>
        <a:xfrm>
          <a:off x="5639928"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 reviewer must know all the errors that do not come under best </a:t>
          </a:r>
          <a:r>
            <a:rPr lang="en-IN" sz="1300" kern="1200" dirty="0"/>
            <a:t>practices</a:t>
          </a:r>
          <a:endParaRPr lang="en-US" sz="1300" kern="1200" dirty="0"/>
        </a:p>
      </dsp:txBody>
      <dsp:txXfrm>
        <a:off x="5677117" y="63114"/>
        <a:ext cx="1267431" cy="1195361"/>
      </dsp:txXfrm>
    </dsp:sp>
    <dsp:sp modelId="{DE286931-EE03-44B4-8024-1EBCA68D617E}">
      <dsp:nvSpPr>
        <dsp:cNvPr id="0" name=""/>
        <dsp:cNvSpPr/>
      </dsp:nvSpPr>
      <dsp:spPr>
        <a:xfrm>
          <a:off x="7115919"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15919" y="560965"/>
        <a:ext cx="199124" cy="199660"/>
      </dsp:txXfrm>
    </dsp:sp>
    <dsp:sp modelId="{17D5C112-776E-4537-A8BC-252A336CBBC8}">
      <dsp:nvSpPr>
        <dsp:cNvPr id="0" name=""/>
        <dsp:cNvSpPr/>
      </dsp:nvSpPr>
      <dsp:spPr>
        <a:xfrm>
          <a:off x="7518462"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 reviewer must prepare manual report</a:t>
          </a:r>
        </a:p>
      </dsp:txBody>
      <dsp:txXfrm>
        <a:off x="7555651" y="63114"/>
        <a:ext cx="1267431" cy="1195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3E817-EB98-4C38-9EFA-9B5E8795D343}">
      <dsp:nvSpPr>
        <dsp:cNvPr id="0" name=""/>
        <dsp:cNvSpPr/>
      </dsp:nvSpPr>
      <dsp:spPr>
        <a:xfrm>
          <a:off x="8636239" y="1439489"/>
          <a:ext cx="1592002" cy="15917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10245C-BC68-48A9-BAA2-60CBBBF51900}">
      <dsp:nvSpPr>
        <dsp:cNvPr id="0" name=""/>
        <dsp:cNvSpPr/>
      </dsp:nvSpPr>
      <dsp:spPr>
        <a:xfrm>
          <a:off x="8689845"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Genrerate Report</a:t>
          </a:r>
        </a:p>
      </dsp:txBody>
      <dsp:txXfrm>
        <a:off x="8902247" y="1704819"/>
        <a:ext cx="1060998" cy="1061040"/>
      </dsp:txXfrm>
    </dsp:sp>
    <dsp:sp modelId="{B28F1F90-9D2E-45C3-8A82-075A67C86F34}">
      <dsp:nvSpPr>
        <dsp:cNvPr id="0" name=""/>
        <dsp:cNvSpPr/>
      </dsp:nvSpPr>
      <dsp:spPr>
        <a:xfrm rot="2700000">
          <a:off x="6991753"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BF44-B0B0-4D59-8A28-B02B1E575237}">
      <dsp:nvSpPr>
        <dsp:cNvPr id="0" name=""/>
        <dsp:cNvSpPr/>
      </dsp:nvSpPr>
      <dsp:spPr>
        <a:xfrm>
          <a:off x="7045248"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Ignore Rules marked as Exception</a:t>
          </a:r>
        </a:p>
      </dsp:txBody>
      <dsp:txXfrm>
        <a:off x="7257649" y="1704819"/>
        <a:ext cx="1060998" cy="1061040"/>
      </dsp:txXfrm>
    </dsp:sp>
    <dsp:sp modelId="{DE5F3FE4-3E13-487E-847D-E6217D149BD7}">
      <dsp:nvSpPr>
        <dsp:cNvPr id="0" name=""/>
        <dsp:cNvSpPr/>
      </dsp:nvSpPr>
      <dsp:spPr>
        <a:xfrm rot="2700000">
          <a:off x="5347156"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DB8F3-23AB-4335-9C16-9EC0D97E0972}">
      <dsp:nvSpPr>
        <dsp:cNvPr id="0" name=""/>
        <dsp:cNvSpPr/>
      </dsp:nvSpPr>
      <dsp:spPr>
        <a:xfrm>
          <a:off x="5400650"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Validate against Violation Matrix</a:t>
          </a:r>
        </a:p>
      </dsp:txBody>
      <dsp:txXfrm>
        <a:off x="5613052" y="1704819"/>
        <a:ext cx="1060998" cy="1061040"/>
      </dsp:txXfrm>
    </dsp:sp>
    <dsp:sp modelId="{01B6BC8C-261D-41AD-8DF8-DFB5C14B9D59}">
      <dsp:nvSpPr>
        <dsp:cNvPr id="0" name=""/>
        <dsp:cNvSpPr/>
      </dsp:nvSpPr>
      <dsp:spPr>
        <a:xfrm rot="2700000">
          <a:off x="3702558"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26108-7212-4254-91C2-D37EFFE75717}">
      <dsp:nvSpPr>
        <dsp:cNvPr id="0" name=""/>
        <dsp:cNvSpPr/>
      </dsp:nvSpPr>
      <dsp:spPr>
        <a:xfrm>
          <a:off x="3756052"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Parse XML and retrieve objects</a:t>
          </a:r>
        </a:p>
      </dsp:txBody>
      <dsp:txXfrm>
        <a:off x="3967443" y="1704819"/>
        <a:ext cx="1060998" cy="1061040"/>
      </dsp:txXfrm>
    </dsp:sp>
    <dsp:sp modelId="{0BFB10A4-4F63-40FC-AA67-32B510F7AD8D}">
      <dsp:nvSpPr>
        <dsp:cNvPr id="0" name=""/>
        <dsp:cNvSpPr/>
      </dsp:nvSpPr>
      <dsp:spPr>
        <a:xfrm rot="2700000">
          <a:off x="2057961"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8B30E-3A1F-49A3-896B-743EA25D183D}">
      <dsp:nvSpPr>
        <dsp:cNvPr id="0" name=""/>
        <dsp:cNvSpPr/>
      </dsp:nvSpPr>
      <dsp:spPr>
        <a:xfrm>
          <a:off x="2111455"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Extract XML from Content Pack</a:t>
          </a:r>
        </a:p>
      </dsp:txBody>
      <dsp:txXfrm>
        <a:off x="2322845" y="1704819"/>
        <a:ext cx="1060998" cy="1061040"/>
      </dsp:txXfrm>
    </dsp:sp>
    <dsp:sp modelId="{67DD429E-9D43-4B90-BD30-A55B387CB1FF}">
      <dsp:nvSpPr>
        <dsp:cNvPr id="0" name=""/>
        <dsp:cNvSpPr/>
      </dsp:nvSpPr>
      <dsp:spPr>
        <a:xfrm rot="2700000">
          <a:off x="413363"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D44AB-EEAF-41AF-8221-0A681B23EF6C}">
      <dsp:nvSpPr>
        <dsp:cNvPr id="0" name=""/>
        <dsp:cNvSpPr/>
      </dsp:nvSpPr>
      <dsp:spPr>
        <a:xfrm>
          <a:off x="465846"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Open Web URL and Upload Content Pack</a:t>
          </a:r>
        </a:p>
      </dsp:txBody>
      <dsp:txXfrm>
        <a:off x="678247" y="1704819"/>
        <a:ext cx="1060998" cy="1061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6F4137A-32A9-4E3E-80A1-313294284C14}" type="datetimeFigureOut">
              <a:rPr lang="en-US" smtClean="0"/>
              <a:t>5/20/2021</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dirty="0"/>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23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75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6" name="Large Logo"/>
          <p:cNvGrpSpPr/>
          <p:nvPr userDrawn="1"/>
        </p:nvGrpSpPr>
        <p:grpSpPr>
          <a:xfrm>
            <a:off x="946986" y="1039758"/>
            <a:ext cx="2805821" cy="680014"/>
            <a:chOff x="5753494" y="2024196"/>
            <a:chExt cx="846681" cy="205200"/>
          </a:xfrm>
        </p:grpSpPr>
        <p:sp>
          <p:nvSpPr>
            <p:cNvPr id="7"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8"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9"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0"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21"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32484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338551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9827001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27090264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12202554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000"/>
          </a:blip>
          <a:stretch>
            <a:fillRect/>
          </a:stretch>
        </p:blipFill>
        <p:spPr>
          <a:xfrm>
            <a:off x="-87780" y="0"/>
            <a:ext cx="11920244" cy="6858000"/>
          </a:xfrm>
          <a:prstGeom prst="rect">
            <a:avLst/>
          </a:prstGeom>
        </p:spPr>
      </p:pic>
      <p:sp>
        <p:nvSpPr>
          <p:cNvPr id="4" name="Rectangle 3"/>
          <p:cNvSpPr/>
          <p:nvPr/>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4210040716"/>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000"/>
          </a:blip>
          <a:stretch>
            <a:fillRect/>
          </a:stretch>
        </p:blipFill>
        <p:spPr>
          <a:xfrm>
            <a:off x="-87780" y="0"/>
            <a:ext cx="11920244" cy="6858000"/>
          </a:xfrm>
          <a:prstGeom prst="rect">
            <a:avLst/>
          </a:prstGeom>
        </p:spPr>
      </p:pic>
      <p:sp>
        <p:nvSpPr>
          <p:cNvPr id="4" name="Rectangle 3"/>
          <p:cNvSpPr/>
          <p:nvPr/>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pic>
        <p:nvPicPr>
          <p:cNvPr id="22" name="Picture 21">
            <a:extLst>
              <a:ext uri="{FF2B5EF4-FFF2-40B4-BE49-F238E27FC236}">
                <a16:creationId xmlns:a16="http://schemas.microsoft.com/office/drawing/2014/main" id="{B3738DBD-1ACB-4941-900E-F1697F4AA32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6" name="Blue bar">
            <a:extLst>
              <a:ext uri="{FF2B5EF4-FFF2-40B4-BE49-F238E27FC236}">
                <a16:creationId xmlns:a16="http://schemas.microsoft.com/office/drawing/2014/main" id="{F8F51D1F-D997-41D6-A966-D110AF71AB8A}"/>
              </a:ext>
            </a:extLst>
          </p:cNvP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7042206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5000"/>
          </a:blip>
          <a:stretch>
            <a:fillRect/>
          </a:stretch>
        </p:blipFill>
        <p:spPr>
          <a:xfrm>
            <a:off x="-87780" y="0"/>
            <a:ext cx="11916181" cy="6858001"/>
          </a:xfrm>
          <a:prstGeom prst="rect">
            <a:avLst/>
          </a:prstGeom>
        </p:spPr>
      </p:pic>
      <p:sp>
        <p:nvSpPr>
          <p:cNvPr id="26" name="Rectangle 25"/>
          <p:cNvSpPr/>
          <p:nvPr/>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00165913"/>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5000"/>
          </a:blip>
          <a:stretch>
            <a:fillRect/>
          </a:stretch>
        </p:blipFill>
        <p:spPr>
          <a:xfrm>
            <a:off x="-80465" y="0"/>
            <a:ext cx="11916181" cy="6858001"/>
          </a:xfrm>
          <a:prstGeom prst="rect">
            <a:avLst/>
          </a:prstGeom>
        </p:spPr>
      </p:pic>
      <p:sp>
        <p:nvSpPr>
          <p:cNvPr id="26" name="Rectangle 25"/>
          <p:cNvSpPr/>
          <p:nvPr/>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181262877"/>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B016F8AB-BCEA-4347-8BA6-BE776009BC89}" type="slidenum">
              <a:rPr lang="es-ES" smtClean="0">
                <a:solidFill>
                  <a:srgbClr val="FFFFFF">
                    <a:lumMod val="75000"/>
                  </a:srgbClr>
                </a:solidFill>
              </a:rPr>
              <a:pPr/>
              <a:t>‹#›</a:t>
            </a:fld>
            <a:endParaRPr lang="es-E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srgbClr val="000000">
                    <a:tint val="75000"/>
                  </a:srgbClr>
                </a:solidFill>
              </a:rPr>
              <a:t>Private | Confidential | Internal Use Only </a:t>
            </a:r>
            <a:endParaRPr lang="en-US" dirty="0">
              <a:solidFill>
                <a:srgbClr val="000000">
                  <a:tint val="75000"/>
                </a:srgbClr>
              </a:solidFill>
            </a:endParaRPr>
          </a:p>
        </p:txBody>
      </p:sp>
    </p:spTree>
    <p:extLst>
      <p:ext uri="{BB962C8B-B14F-4D97-AF65-F5344CB8AC3E}">
        <p14:creationId xmlns:p14="http://schemas.microsoft.com/office/powerpoint/2010/main" val="12145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908695126"/>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740370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32448"/>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192459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701336078"/>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0146654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880297397"/>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52592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251540492"/>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979379126"/>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08553346"/>
      </p:ext>
    </p:extLst>
  </p:cSld>
  <p:clrMapOvr>
    <a:masterClrMapping/>
  </p:clrMapOvr>
  <p:hf hdr="0" ft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434826039"/>
      </p:ext>
    </p:extLst>
  </p:cSld>
  <p:clrMapOvr>
    <a:masterClrMapping/>
  </p:clrMapOvr>
  <p:hf hdr="0" ft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619319415"/>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 —INFORM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96485053"/>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2306489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652083628"/>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89129567"/>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3767709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806082512"/>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58032154"/>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14929844"/>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501529462"/>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196371"/>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Rectangle 4">
            <a:extLst>
              <a:ext uri="{FF2B5EF4-FFF2-40B4-BE49-F238E27FC236}">
                <a16:creationId xmlns:a16="http://schemas.microsoft.com/office/drawing/2014/main" id="{8EE07CC8-1EE5-4B51-A362-65E4D1A5EBF6}"/>
              </a:ext>
            </a:extLst>
          </p:cNvPr>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31551859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41385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36019980"/>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3502136918"/>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3883955254"/>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672213315"/>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25364559"/>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310514724"/>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651539781"/>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519438305"/>
      </p:ext>
    </p:extLst>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81811059"/>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323260910"/>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7639795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460928"/>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892067774"/>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705460117"/>
      </p:ext>
    </p:extLst>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501103231"/>
      </p:ext>
    </p:extLst>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553702956"/>
      </p:ext>
    </p:extLst>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457072049"/>
      </p:ext>
    </p:extLst>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028223915"/>
      </p:ext>
    </p:extLst>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257980384"/>
      </p:ext>
    </p:extLst>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40281630"/>
      </p:ext>
    </p:extLst>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47263716"/>
      </p:ext>
    </p:extLst>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5_Blank Color">
    <p:bg>
      <p:bgPr>
        <a:gradFill>
          <a:gsLst>
            <a:gs pos="24000">
              <a:srgbClr val="BF1697"/>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1228184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3835387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28661416"/>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16770515"/>
      </p:ext>
    </p:extLst>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537539583"/>
      </p:ext>
    </p:extLst>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3185098180"/>
      </p:ext>
    </p:extLst>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19156788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3946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97764081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2217848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56303521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Dk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3"/>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2928503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009820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Aquamarin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18560493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2"/>
          </p:nvPr>
        </p:nvSpPr>
        <p:spPr>
          <a:xfrm>
            <a:off x="4427034" y="1825625"/>
            <a:ext cx="322980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7868712" y="1825625"/>
            <a:ext cx="33675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71667584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502579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5055424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619125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71418759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Tree>
    <p:extLst>
      <p:ext uri="{BB962C8B-B14F-4D97-AF65-F5344CB8AC3E}">
        <p14:creationId xmlns:p14="http://schemas.microsoft.com/office/powerpoint/2010/main" val="8679490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a:t>Drag picture to placeholder or click icon to add</a:t>
            </a:r>
          </a:p>
        </p:txBody>
      </p:sp>
    </p:spTree>
    <p:extLst>
      <p:ext uri="{BB962C8B-B14F-4D97-AF65-F5344CB8AC3E}">
        <p14:creationId xmlns:p14="http://schemas.microsoft.com/office/powerpoint/2010/main" val="227677930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1166287" y="1249433"/>
            <a:ext cx="10092264" cy="588892"/>
          </a:xfrm>
        </p:spPr>
        <p:txBody>
          <a:bodyPr anchor="t"/>
          <a:lstStyle>
            <a:lvl1pPr marL="0" indent="0">
              <a:lnSpc>
                <a:spcPct val="90000"/>
              </a:lnSpc>
              <a:spcBef>
                <a:spcPts val="0"/>
              </a:spcBef>
              <a:buNone/>
              <a:defRPr lang="en-US" sz="2000" b="1" kern="1200" baseline="0" smtClean="0">
                <a:solidFill>
                  <a:schemeClr val="accent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954133" y="1819275"/>
            <a:ext cx="10304417" cy="4245885"/>
          </a:xfrm>
        </p:spPr>
        <p:txBody>
          <a:bodyPr/>
          <a:lstStyle>
            <a:lvl3pPr marL="304792" indent="-152396">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8317530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2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554BF24-7FEC-4C6C-9655-26FC6B79200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338351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31231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19739728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Blue Title Slide_subhea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2716506"/>
            <a:ext cx="10579608" cy="1645920"/>
          </a:xfrm>
        </p:spPr>
        <p:txBody>
          <a:bodyPr anchor="b">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370403"/>
            <a:ext cx="10579608" cy="861862"/>
          </a:xfrm>
        </p:spPr>
        <p:txBody>
          <a:bodyPr>
            <a:noAutofit/>
          </a:bodyPr>
          <a:lstStyle>
            <a:lvl1pPr marL="0" indent="0" algn="l">
              <a:lnSpc>
                <a:spcPct val="100000"/>
              </a:lnSpc>
              <a:spcAft>
                <a:spcPts val="6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0"/>
          </p:nvPr>
        </p:nvSpPr>
        <p:spPr>
          <a:xfrm>
            <a:off x="920537" y="5279564"/>
            <a:ext cx="4007404" cy="836319"/>
          </a:xfrm>
        </p:spPr>
        <p:txBody>
          <a:bodyPr>
            <a:normAutofit/>
          </a:bodyPr>
          <a:lstStyle>
            <a:lvl1pPr marL="0" indent="0">
              <a:buNone/>
              <a:defRPr sz="1600">
                <a:solidFill>
                  <a:schemeClr val="bg1"/>
                </a:solidFill>
              </a:defRPr>
            </a:lvl1pPr>
            <a:lvl2pPr marL="228600" indent="0">
              <a:buNone/>
              <a:defRPr>
                <a:solidFill>
                  <a:schemeClr val="bg1"/>
                </a:solidFill>
              </a:defRPr>
            </a:lvl2pPr>
            <a:lvl3pPr marL="400050" indent="0">
              <a:buNone/>
              <a:defRPr>
                <a:solidFill>
                  <a:schemeClr val="bg1"/>
                </a:solidFill>
              </a:defRPr>
            </a:lvl3pPr>
            <a:lvl4pPr marL="571500" indent="0">
              <a:buNone/>
              <a:defRPr>
                <a:solidFill>
                  <a:schemeClr val="bg1"/>
                </a:solidFill>
              </a:defRPr>
            </a:lvl4pPr>
            <a:lvl5pPr marL="74295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161155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solidFill>
                  <a:schemeClr val="bg1"/>
                </a:solidFill>
              </a:defRPr>
            </a:lvl1pPr>
          </a:lstStyle>
          <a:p>
            <a:r>
              <a:rPr lang="en-US" dirty="0"/>
              <a:t>“Click to add quote here. Type quotation marks before and after text.”</a:t>
            </a:r>
            <a:endParaRPr dirty="0"/>
          </a:p>
        </p:txBody>
      </p:sp>
      <p:sp>
        <p:nvSpPr>
          <p:cNvPr id="24"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solidFill>
                  <a:schemeClr val="bg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Tree>
    <p:extLst>
      <p:ext uri="{BB962C8B-B14F-4D97-AF65-F5344CB8AC3E}">
        <p14:creationId xmlns:p14="http://schemas.microsoft.com/office/powerpoint/2010/main" val="10130988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048609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3765031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70623136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0037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0853917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1258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166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13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64795981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Dk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3"/>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5411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Aquamarin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1084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Gray)">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4544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6784" y="428625"/>
            <a:ext cx="10408603" cy="1262063"/>
          </a:xfrm>
        </p:spPr>
        <p:txBody>
          <a:bodyPr/>
          <a:lstStyle/>
          <a:p>
            <a:r>
              <a:rPr lang="en-US"/>
              <a:t>Click to edit Master title style</a:t>
            </a:r>
          </a:p>
        </p:txBody>
      </p:sp>
      <p:sp>
        <p:nvSpPr>
          <p:cNvPr id="3" name="Text Placeholder 2"/>
          <p:cNvSpPr>
            <a:spLocks noGrp="1"/>
          </p:cNvSpPr>
          <p:nvPr>
            <p:ph type="body" idx="1"/>
          </p:nvPr>
        </p:nvSpPr>
        <p:spPr>
          <a:xfrm>
            <a:off x="946784" y="1828800"/>
            <a:ext cx="5081161"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2975" y="2447925"/>
            <a:ext cx="508497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28800"/>
            <a:ext cx="5086350"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47925"/>
            <a:ext cx="508635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10"/>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3504939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2974" y="1825625"/>
            <a:ext cx="5084971"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7390" y="1825625"/>
            <a:ext cx="5081159"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4172565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875332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9839470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787468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619125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2325267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625957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9790892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48211457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0500741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Tree>
    <p:extLst>
      <p:ext uri="{BB962C8B-B14F-4D97-AF65-F5344CB8AC3E}">
        <p14:creationId xmlns:p14="http://schemas.microsoft.com/office/powerpoint/2010/main" val="99535782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914400" y="3614237"/>
            <a:ext cx="10579608" cy="1645920"/>
          </a:xfrm>
        </p:spPr>
        <p:txBody>
          <a:bodyPr anchor="t">
            <a:normAutofit/>
          </a:bodyPr>
          <a:lstStyle>
            <a:lvl1pPr algn="l">
              <a:defRPr sz="5400">
                <a:solidFill>
                  <a:schemeClr val="bg1"/>
                </a:solidFill>
              </a:defRPr>
            </a:lvl1pPr>
          </a:lstStyle>
          <a:p>
            <a:r>
              <a:rPr lang="en-US" dirty="0"/>
              <a:t>Thank you.</a:t>
            </a:r>
          </a:p>
        </p:txBody>
      </p:sp>
      <p:sp>
        <p:nvSpPr>
          <p:cNvPr id="3" name="Subtitle 2"/>
          <p:cNvSpPr>
            <a:spLocks noGrp="1"/>
          </p:cNvSpPr>
          <p:nvPr>
            <p:ph type="subTitle" idx="1" hasCustomPrompt="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www.microfocus.com</a:t>
            </a:r>
            <a:endParaRPr lang="en-US" dirty="0"/>
          </a:p>
        </p:txBody>
      </p:sp>
    </p:spTree>
    <p:extLst>
      <p:ext uri="{BB962C8B-B14F-4D97-AF65-F5344CB8AC3E}">
        <p14:creationId xmlns:p14="http://schemas.microsoft.com/office/powerpoint/2010/main" val="22230250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2"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t>Click to add one-line subtitle</a:t>
            </a:r>
          </a:p>
        </p:txBody>
      </p:sp>
      <p:sp>
        <p:nvSpPr>
          <p:cNvPr id="3" name="Date Placeholder 2"/>
          <p:cNvSpPr>
            <a:spLocks noGrp="1"/>
          </p:cNvSpPr>
          <p:nvPr>
            <p:ph type="dt" sz="half" idx="10"/>
          </p:nvPr>
        </p:nvSpPr>
        <p:spPr>
          <a:xfrm>
            <a:off x="5598213" y="6426104"/>
            <a:ext cx="995578" cy="210312"/>
          </a:xfrm>
          <a:prstGeom prst="rect">
            <a:avLst/>
          </a:prstGeom>
        </p:spPr>
        <p:txBody>
          <a:bodyPr/>
          <a:lstStyle/>
          <a:p>
            <a:fld id="{80C853A8-1CF5-4118-9D6D-C132E8FC53CB}" type="datetimeFigureOut">
              <a:rPr lang="en-US" smtClean="0"/>
              <a:t>5/20/2021</a:t>
            </a:fld>
            <a:endParaRPr lang="en-US"/>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0DE720E-C72B-42F0-AD69-52D60E3C605E}" type="slidenum">
              <a:rPr lang="en-US" smtClean="0"/>
              <a:t>‹#›</a:t>
            </a:fld>
            <a:endParaRPr lang="en-US"/>
          </a:p>
        </p:txBody>
      </p:sp>
    </p:spTree>
    <p:extLst>
      <p:ext uri="{BB962C8B-B14F-4D97-AF65-F5344CB8AC3E}">
        <p14:creationId xmlns:p14="http://schemas.microsoft.com/office/powerpoint/2010/main" val="1327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5598213" y="6426104"/>
            <a:ext cx="995578" cy="210312"/>
          </a:xfrm>
          <a:prstGeom prst="rect">
            <a:avLst/>
          </a:prstGeom>
        </p:spPr>
        <p:txBody>
          <a:bodyPr/>
          <a:lstStyle/>
          <a:p>
            <a:fld id="{80C853A8-1CF5-4118-9D6D-C132E8FC53CB}" type="datetimeFigureOut">
              <a:rPr lang="en-US" smtClean="0"/>
              <a:t>5/20/2021</a:t>
            </a:fld>
            <a:endParaRPr lang="en-US"/>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DE720E-C72B-42F0-AD69-52D60E3C605E}" type="slidenum">
              <a:rPr lang="en-US" smtClean="0"/>
              <a:t>‹#›</a:t>
            </a:fld>
            <a:endParaRPr lang="en-US"/>
          </a:p>
        </p:txBody>
      </p:sp>
    </p:spTree>
    <p:extLst>
      <p:ext uri="{BB962C8B-B14F-4D97-AF65-F5344CB8AC3E}">
        <p14:creationId xmlns:p14="http://schemas.microsoft.com/office/powerpoint/2010/main" val="250865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2" y="2667000"/>
            <a:ext cx="9141619" cy="2286000"/>
          </a:xfrm>
        </p:spPr>
        <p:txBody>
          <a:bodyPr anchor="b">
            <a:noAutofit/>
          </a:bodyPr>
          <a:lstStyle>
            <a:lvl1pPr>
              <a:lnSpc>
                <a:spcPct val="80000"/>
              </a:lnSpc>
              <a:defRPr sz="7998"/>
            </a:lvl1pPr>
          </a:lstStyle>
          <a:p>
            <a:r>
              <a:rPr lang="en-US"/>
              <a:t>Click to edit Master title style</a:t>
            </a:r>
            <a:endParaRPr/>
          </a:p>
        </p:txBody>
      </p:sp>
      <p:sp>
        <p:nvSpPr>
          <p:cNvPr id="10" name="Text Placeholder 9"/>
          <p:cNvSpPr>
            <a:spLocks noGrp="1"/>
          </p:cNvSpPr>
          <p:nvPr>
            <p:ph type="body" sz="quarter" idx="13"/>
          </p:nvPr>
        </p:nvSpPr>
        <p:spPr>
          <a:xfrm>
            <a:off x="608013" y="5015895"/>
            <a:ext cx="9141619" cy="1080107"/>
          </a:xfrm>
        </p:spPr>
        <p:txBody>
          <a:bodyPr wrap="square">
            <a:noAutofit/>
          </a:bodyPr>
          <a:lstStyle>
            <a:lvl1pPr marL="0" indent="0">
              <a:spcBef>
                <a:spcPts val="0"/>
              </a:spcBef>
              <a:buFontTx/>
              <a:buNone/>
              <a:defRPr sz="31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endParaRPr lang="en-US"/>
          </a:p>
        </p:txBody>
      </p:sp>
      <p:sp>
        <p:nvSpPr>
          <p:cNvPr id="13" name="Slide Number Placeholder 12"/>
          <p:cNvSpPr>
            <a:spLocks noGrp="1"/>
          </p:cNvSpPr>
          <p:nvPr>
            <p:ph type="sldNum" sz="quarter" idx="17"/>
          </p:nvPr>
        </p:nvSpPr>
        <p:spPr/>
        <p:txBody>
          <a:bodyPr/>
          <a:lstStyle/>
          <a:p>
            <a:fld id="{00DE720E-C72B-42F0-AD69-52D60E3C605E}" type="slidenum">
              <a:rPr lang="en-US" smtClean="0"/>
              <a:pPr/>
              <a:t>‹#›</a:t>
            </a:fld>
            <a:endParaRPr lang="en-US"/>
          </a:p>
        </p:txBody>
      </p:sp>
      <p:grpSp>
        <p:nvGrpSpPr>
          <p:cNvPr id="11" name="Group 10"/>
          <p:cNvGrpSpPr/>
          <p:nvPr userDrawn="1"/>
        </p:nvGrpSpPr>
        <p:grpSpPr>
          <a:xfrm>
            <a:off x="1048005" y="766395"/>
            <a:ext cx="1930326" cy="467406"/>
            <a:chOff x="-504825" y="3757613"/>
            <a:chExt cx="1009650" cy="244475"/>
          </a:xfrm>
          <a:solidFill>
            <a:schemeClr val="tx2"/>
          </a:solidFill>
        </p:grpSpPr>
        <p:sp>
          <p:nvSpPr>
            <p:cNvPr id="1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42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 sub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6"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42147636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Blue Title Slide_subhea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
        <p:nvSpPr>
          <p:cNvPr id="2" name="Title 1"/>
          <p:cNvSpPr>
            <a:spLocks noGrp="1"/>
          </p:cNvSpPr>
          <p:nvPr>
            <p:ph type="ctrTitle"/>
          </p:nvPr>
        </p:nvSpPr>
        <p:spPr>
          <a:xfrm>
            <a:off x="914400" y="2716506"/>
            <a:ext cx="10579608" cy="1645920"/>
          </a:xfrm>
        </p:spPr>
        <p:txBody>
          <a:bodyPr anchor="b">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370403"/>
            <a:ext cx="10579608" cy="861862"/>
          </a:xfrm>
        </p:spPr>
        <p:txBody>
          <a:bodyPr>
            <a:noAutofit/>
          </a:bodyPr>
          <a:lstStyle>
            <a:lvl1pPr marL="0" indent="0" algn="l">
              <a:lnSpc>
                <a:spcPct val="100000"/>
              </a:lnSpc>
              <a:spcAft>
                <a:spcPts val="6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0"/>
          </p:nvPr>
        </p:nvSpPr>
        <p:spPr>
          <a:xfrm>
            <a:off x="920537" y="5279564"/>
            <a:ext cx="4007404" cy="836319"/>
          </a:xfrm>
        </p:spPr>
        <p:txBody>
          <a:bodyPr>
            <a:normAutofit/>
          </a:bodyPr>
          <a:lstStyle>
            <a:lvl1pPr marL="0" indent="0">
              <a:buNone/>
              <a:defRPr sz="1600">
                <a:solidFill>
                  <a:schemeClr val="bg1"/>
                </a:solidFill>
              </a:defRPr>
            </a:lvl1pPr>
            <a:lvl2pPr marL="228600" indent="0">
              <a:buNone/>
              <a:defRPr>
                <a:solidFill>
                  <a:schemeClr val="bg1"/>
                </a:solidFill>
              </a:defRPr>
            </a:lvl2pPr>
            <a:lvl3pPr marL="400050" indent="0">
              <a:buNone/>
              <a:defRPr>
                <a:solidFill>
                  <a:schemeClr val="bg1"/>
                </a:solidFill>
              </a:defRPr>
            </a:lvl3pPr>
            <a:lvl4pPr marL="571500" indent="0">
              <a:buNone/>
              <a:defRPr>
                <a:solidFill>
                  <a:schemeClr val="bg1"/>
                </a:solidFill>
              </a:defRPr>
            </a:lvl4pPr>
            <a:lvl5pPr marL="74295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6879547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solidFill>
                  <a:schemeClr val="bg1"/>
                </a:solidFill>
              </a:defRPr>
            </a:lvl1pPr>
          </a:lstStyle>
          <a:p>
            <a:r>
              <a:rPr lang="en-US" dirty="0"/>
              <a:t>“Click to add quote here. Type quotation marks before and after text.”</a:t>
            </a:r>
            <a:endParaRPr dirty="0"/>
          </a:p>
        </p:txBody>
      </p:sp>
      <p:sp>
        <p:nvSpPr>
          <p:cNvPr id="24"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solidFill>
                  <a:schemeClr val="bg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Tree>
    <p:extLst>
      <p:ext uri="{BB962C8B-B14F-4D97-AF65-F5344CB8AC3E}">
        <p14:creationId xmlns:p14="http://schemas.microsoft.com/office/powerpoint/2010/main" val="1916736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bar">
            <a:extLst>
              <a:ext uri="{FF2B5EF4-FFF2-40B4-BE49-F238E27FC236}">
                <a16:creationId xmlns:a16="http://schemas.microsoft.com/office/drawing/2014/main" id="{14A7786F-EC6B-584D-BC8A-31F0C33121E8}"/>
              </a:ext>
            </a:extLst>
          </p:cNvP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6" name="Title 1">
            <a:extLst>
              <a:ext uri="{FF2B5EF4-FFF2-40B4-BE49-F238E27FC236}">
                <a16:creationId xmlns:a16="http://schemas.microsoft.com/office/drawing/2014/main" id="{B51C9889-1FA7-1E40-9D6F-846F6F44C3E4}"/>
              </a:ext>
            </a:extLst>
          </p:cNvPr>
          <p:cNvSpPr>
            <a:spLocks noGrp="1"/>
          </p:cNvSpPr>
          <p:nvPr>
            <p:ph type="ctrTitle"/>
          </p:nvPr>
        </p:nvSpPr>
        <p:spPr>
          <a:xfrm>
            <a:off x="944563" y="2446511"/>
            <a:ext cx="7722782" cy="1964978"/>
          </a:xfrm>
        </p:spPr>
        <p:txBody>
          <a:bodyPr anchor="b" anchorCtr="0">
            <a:normAutofit/>
          </a:bodyPr>
          <a:lstStyle>
            <a:lvl1pPr algn="l">
              <a:lnSpc>
                <a:spcPct val="80000"/>
              </a:lnSpc>
              <a:defRPr sz="6000">
                <a:solidFill>
                  <a:schemeClr val="bg1"/>
                </a:solidFill>
              </a:defRPr>
            </a:lvl1pPr>
          </a:lstStyle>
          <a:p>
            <a:endParaRPr lang="en-US" dirty="0"/>
          </a:p>
        </p:txBody>
      </p:sp>
      <p:sp>
        <p:nvSpPr>
          <p:cNvPr id="7" name="Shape 48">
            <a:extLst>
              <a:ext uri="{FF2B5EF4-FFF2-40B4-BE49-F238E27FC236}">
                <a16:creationId xmlns:a16="http://schemas.microsoft.com/office/drawing/2014/main" id="{62C34D43-A819-5644-A92D-39CA3F3F9E8B}"/>
              </a:ext>
            </a:extLst>
          </p:cNvPr>
          <p:cNvSpPr>
            <a:spLocks noGrp="1"/>
          </p:cNvSpPr>
          <p:nvPr>
            <p:ph type="body" sz="quarter" idx="10" hasCustomPrompt="1"/>
          </p:nvPr>
        </p:nvSpPr>
        <p:spPr>
          <a:xfrm>
            <a:off x="951663" y="474026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spTree>
    <p:extLst>
      <p:ext uri="{BB962C8B-B14F-4D97-AF65-F5344CB8AC3E}">
        <p14:creationId xmlns:p14="http://schemas.microsoft.com/office/powerpoint/2010/main" val="1541780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24928900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
        <p:nvSpPr>
          <p:cNvPr id="6" name="Content Placeholder 2"/>
          <p:cNvSpPr>
            <a:spLocks noGrp="1"/>
          </p:cNvSpPr>
          <p:nvPr>
            <p:ph idx="1"/>
          </p:nvPr>
        </p:nvSpPr>
        <p:spPr>
          <a:xfrm>
            <a:off x="946785" y="2043605"/>
            <a:ext cx="10311765" cy="4133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5679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10610722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205964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4482883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Header (Gray)">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939887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 subs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6784" y="1828800"/>
            <a:ext cx="5081161"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2975" y="2447925"/>
            <a:ext cx="508497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28800"/>
            <a:ext cx="5086350"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47925"/>
            <a:ext cx="508635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10"/>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9"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10"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AU" dirty="0"/>
              <a:t>Click to edit subhead text (24pt)</a:t>
            </a:r>
          </a:p>
        </p:txBody>
      </p:sp>
    </p:spTree>
    <p:extLst>
      <p:ext uri="{BB962C8B-B14F-4D97-AF65-F5344CB8AC3E}">
        <p14:creationId xmlns:p14="http://schemas.microsoft.com/office/powerpoint/2010/main" val="207835810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42974" y="1825625"/>
            <a:ext cx="5084971"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7390" y="1825625"/>
            <a:ext cx="5081159"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6"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8612163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90246362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Content + sub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7"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10"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11699496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884700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2879915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62729110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03274077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1070818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383667473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ECF1CC87-9C4B-4D13-B529-5EAF641302E2}" type="datetime4">
              <a:rPr lang="en-US" smtClean="0"/>
              <a:t>May 20, 2021</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1800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2" y="2667000"/>
            <a:ext cx="9141619" cy="2286000"/>
          </a:xfrm>
        </p:spPr>
        <p:txBody>
          <a:bodyPr anchor="b">
            <a:noAutofit/>
          </a:bodyPr>
          <a:lstStyle>
            <a:lvl1pPr>
              <a:lnSpc>
                <a:spcPct val="80000"/>
              </a:lnSpc>
              <a:defRPr sz="7998"/>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5"/>
            <a:ext cx="9141619" cy="699107"/>
          </a:xfrm>
        </p:spPr>
        <p:txBody>
          <a:bodyPr wrap="square">
            <a:noAutofit/>
          </a:bodyPr>
          <a:lstStyle>
            <a:lvl1pPr marL="0" indent="0">
              <a:spcBef>
                <a:spcPts val="0"/>
              </a:spcBef>
              <a:buFontTx/>
              <a:buNone/>
              <a:defRPr sz="43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7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3"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3"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4"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5"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pic>
        <p:nvPicPr>
          <p:cNvPr id="6148" name="Picture 4" descr="Automation company in bangalore">
            <a:extLst>
              <a:ext uri="{FF2B5EF4-FFF2-40B4-BE49-F238E27FC236}">
                <a16:creationId xmlns:a16="http://schemas.microsoft.com/office/drawing/2014/main" id="{5721DED5-2893-4032-9860-C1DCCF711F47}"/>
              </a:ext>
            </a:extLst>
          </p:cNvPr>
          <p:cNvPicPr>
            <a:picLocks noChangeAspect="1" noChangeArrowheads="1"/>
          </p:cNvPicPr>
          <p:nvPr userDrawn="1"/>
        </p:nvPicPr>
        <p:blipFill>
          <a:blip r:embed="rId2">
            <a:alphaModFix/>
            <a:lum bright="70000" contrast="-70000"/>
            <a:extLst>
              <a:ext uri="{28A0092B-C50C-407E-A947-70E740481C1C}">
                <a14:useLocalDpi xmlns:a14="http://schemas.microsoft.com/office/drawing/2010/main" val="0"/>
              </a:ext>
            </a:extLst>
          </a:blip>
          <a:srcRect/>
          <a:stretch>
            <a:fillRect/>
          </a:stretch>
        </p:blipFill>
        <p:spPr bwMode="auto">
          <a:xfrm>
            <a:off x="0" y="2393157"/>
            <a:ext cx="12192000" cy="446484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4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868572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74442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704980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 name="Logo">
            <a:extLst>
              <a:ext uri="{FF2B5EF4-FFF2-40B4-BE49-F238E27FC236}">
                <a16:creationId xmlns:a16="http://schemas.microsoft.com/office/drawing/2014/main" id="{A9F03245-2338-0B4B-99FF-A23E06E408C6}"/>
              </a:ext>
            </a:extLst>
          </p:cNvPr>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7" name="Freeform 5">
              <a:extLst>
                <a:ext uri="{FF2B5EF4-FFF2-40B4-BE49-F238E27FC236}">
                  <a16:creationId xmlns:a16="http://schemas.microsoft.com/office/drawing/2014/main" id="{85E24737-38F4-684C-8B33-16CB48663281}"/>
                </a:ext>
              </a:extLst>
            </p:cNvPr>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6">
              <a:extLst>
                <a:ext uri="{FF2B5EF4-FFF2-40B4-BE49-F238E27FC236}">
                  <a16:creationId xmlns:a16="http://schemas.microsoft.com/office/drawing/2014/main" id="{749EE0F3-0A26-3C43-BD92-B45A8A68226B}"/>
                </a:ext>
              </a:extLst>
            </p:cNvPr>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Freeform 7">
              <a:extLst>
                <a:ext uri="{FF2B5EF4-FFF2-40B4-BE49-F238E27FC236}">
                  <a16:creationId xmlns:a16="http://schemas.microsoft.com/office/drawing/2014/main" id="{954F165F-1C0B-F140-9D35-01C63368AE5F}"/>
                </a:ext>
              </a:extLst>
            </p:cNvPr>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Rectangle 8">
              <a:extLst>
                <a:ext uri="{FF2B5EF4-FFF2-40B4-BE49-F238E27FC236}">
                  <a16:creationId xmlns:a16="http://schemas.microsoft.com/office/drawing/2014/main" id="{FFDFF26A-EA87-084D-A84C-F570C78FF3C2}"/>
                </a:ext>
              </a:extLst>
            </p:cNvPr>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9">
              <a:extLst>
                <a:ext uri="{FF2B5EF4-FFF2-40B4-BE49-F238E27FC236}">
                  <a16:creationId xmlns:a16="http://schemas.microsoft.com/office/drawing/2014/main" id="{D5901F0D-D298-9747-AE5F-6A9DA6A38C89}"/>
                </a:ext>
              </a:extLst>
            </p:cNvPr>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0">
              <a:extLst>
                <a:ext uri="{FF2B5EF4-FFF2-40B4-BE49-F238E27FC236}">
                  <a16:creationId xmlns:a16="http://schemas.microsoft.com/office/drawing/2014/main" id="{4B00A39F-1E0B-9541-8034-015E7E4F557E}"/>
                </a:ext>
              </a:extLst>
            </p:cNvPr>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1">
              <a:extLst>
                <a:ext uri="{FF2B5EF4-FFF2-40B4-BE49-F238E27FC236}">
                  <a16:creationId xmlns:a16="http://schemas.microsoft.com/office/drawing/2014/main" id="{D8642C2B-8B4A-0945-9FC7-D4E39C3D7597}"/>
                </a:ext>
              </a:extLst>
            </p:cNvPr>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2">
              <a:extLst>
                <a:ext uri="{FF2B5EF4-FFF2-40B4-BE49-F238E27FC236}">
                  <a16:creationId xmlns:a16="http://schemas.microsoft.com/office/drawing/2014/main" id="{000A99EF-0612-E241-96C2-003BBF0D6194}"/>
                </a:ext>
              </a:extLst>
            </p:cNvPr>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3">
              <a:extLst>
                <a:ext uri="{FF2B5EF4-FFF2-40B4-BE49-F238E27FC236}">
                  <a16:creationId xmlns:a16="http://schemas.microsoft.com/office/drawing/2014/main" id="{40947A45-4834-C644-B6E8-DEEBF806ED10}"/>
                </a:ext>
              </a:extLst>
            </p:cNvPr>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4">
              <a:extLst>
                <a:ext uri="{FF2B5EF4-FFF2-40B4-BE49-F238E27FC236}">
                  <a16:creationId xmlns:a16="http://schemas.microsoft.com/office/drawing/2014/main" id="{6AC242BE-5097-3A45-9D36-5C8ABA8B1422}"/>
                </a:ext>
              </a:extLst>
            </p:cNvPr>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5">
              <a:extLst>
                <a:ext uri="{FF2B5EF4-FFF2-40B4-BE49-F238E27FC236}">
                  <a16:creationId xmlns:a16="http://schemas.microsoft.com/office/drawing/2014/main" id="{EA00006B-E847-7843-8298-BF49E9B9ABB9}"/>
                </a:ext>
              </a:extLst>
            </p:cNvPr>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6">
              <a:extLst>
                <a:ext uri="{FF2B5EF4-FFF2-40B4-BE49-F238E27FC236}">
                  <a16:creationId xmlns:a16="http://schemas.microsoft.com/office/drawing/2014/main" id="{70607E3A-ADB9-0248-BFD7-A336458B0AD5}"/>
                </a:ext>
              </a:extLst>
            </p:cNvPr>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7">
              <a:extLst>
                <a:ext uri="{FF2B5EF4-FFF2-40B4-BE49-F238E27FC236}">
                  <a16:creationId xmlns:a16="http://schemas.microsoft.com/office/drawing/2014/main" id="{6DCD6B39-EB31-2F49-89C8-6B6E76F5F896}"/>
                </a:ext>
              </a:extLst>
            </p:cNvPr>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67818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2420710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ogo">
            <a:extLst>
              <a:ext uri="{FF2B5EF4-FFF2-40B4-BE49-F238E27FC236}">
                <a16:creationId xmlns:a16="http://schemas.microsoft.com/office/drawing/2014/main" id="{CB5C008C-DE62-D640-A9D2-EF2A6A211ACF}"/>
              </a:ext>
            </a:extLst>
          </p:cNvPr>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6" name="Freeform 5">
              <a:extLst>
                <a:ext uri="{FF2B5EF4-FFF2-40B4-BE49-F238E27FC236}">
                  <a16:creationId xmlns:a16="http://schemas.microsoft.com/office/drawing/2014/main" id="{644786BA-F201-A940-A396-8F0284DE6CD4}"/>
                </a:ext>
              </a:extLst>
            </p:cNvPr>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Freeform 6">
              <a:extLst>
                <a:ext uri="{FF2B5EF4-FFF2-40B4-BE49-F238E27FC236}">
                  <a16:creationId xmlns:a16="http://schemas.microsoft.com/office/drawing/2014/main" id="{45C40E22-ED91-5145-86C6-D0DD1311018A}"/>
                </a:ext>
              </a:extLst>
            </p:cNvPr>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453DC8F5-7F30-B144-A7A2-39A4BFBFEB49}"/>
                </a:ext>
              </a:extLst>
            </p:cNvPr>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Rectangle 8">
              <a:extLst>
                <a:ext uri="{FF2B5EF4-FFF2-40B4-BE49-F238E27FC236}">
                  <a16:creationId xmlns:a16="http://schemas.microsoft.com/office/drawing/2014/main" id="{EB15F073-5285-5948-9758-8E54F349793C}"/>
                </a:ext>
              </a:extLst>
            </p:cNvPr>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928B1850-6523-5F46-AC47-F41B712169DC}"/>
                </a:ext>
              </a:extLst>
            </p:cNvPr>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14F23E04-2E4D-ED4A-B9E9-9301E776E602}"/>
                </a:ext>
              </a:extLst>
            </p:cNvPr>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1">
              <a:extLst>
                <a:ext uri="{FF2B5EF4-FFF2-40B4-BE49-F238E27FC236}">
                  <a16:creationId xmlns:a16="http://schemas.microsoft.com/office/drawing/2014/main" id="{74C55765-05D9-A449-A616-9CBCCA7A1CDC}"/>
                </a:ext>
              </a:extLst>
            </p:cNvPr>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37E37694-2FEB-FB41-B157-60C042230094}"/>
                </a:ext>
              </a:extLst>
            </p:cNvPr>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3">
              <a:extLst>
                <a:ext uri="{FF2B5EF4-FFF2-40B4-BE49-F238E27FC236}">
                  <a16:creationId xmlns:a16="http://schemas.microsoft.com/office/drawing/2014/main" id="{A2C24CE0-52B4-664E-9580-087D05C0BC7E}"/>
                </a:ext>
              </a:extLst>
            </p:cNvPr>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4">
              <a:extLst>
                <a:ext uri="{FF2B5EF4-FFF2-40B4-BE49-F238E27FC236}">
                  <a16:creationId xmlns:a16="http://schemas.microsoft.com/office/drawing/2014/main" id="{936AE499-E886-304D-B265-D0E84870F9DC}"/>
                </a:ext>
              </a:extLst>
            </p:cNvPr>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5">
              <a:extLst>
                <a:ext uri="{FF2B5EF4-FFF2-40B4-BE49-F238E27FC236}">
                  <a16:creationId xmlns:a16="http://schemas.microsoft.com/office/drawing/2014/main" id="{B14119FE-5A98-AF4B-8A5A-AFE31DE30F21}"/>
                </a:ext>
              </a:extLst>
            </p:cNvPr>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6">
              <a:extLst>
                <a:ext uri="{FF2B5EF4-FFF2-40B4-BE49-F238E27FC236}">
                  <a16:creationId xmlns:a16="http://schemas.microsoft.com/office/drawing/2014/main" id="{61413631-07A2-C941-B44C-B7D5B6ADEF10}"/>
                </a:ext>
              </a:extLst>
            </p:cNvPr>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7">
              <a:extLst>
                <a:ext uri="{FF2B5EF4-FFF2-40B4-BE49-F238E27FC236}">
                  <a16:creationId xmlns:a16="http://schemas.microsoft.com/office/drawing/2014/main" id="{2F7CDE0A-10D9-BE4F-83CB-674291AAFE95}"/>
                </a:ext>
              </a:extLst>
            </p:cNvPr>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04309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983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78954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950976" y="2446511"/>
            <a:ext cx="7726096" cy="1964978"/>
          </a:xfrm>
        </p:spPr>
        <p:txBody>
          <a:bodyPr anchor="b" anchorCtr="0">
            <a:normAutofit/>
          </a:bodyPr>
          <a:lstStyle>
            <a:lvl1pPr algn="l">
              <a:lnSpc>
                <a:spcPct val="80000"/>
              </a:lnSpc>
              <a:defRPr sz="6000">
                <a:solidFill>
                  <a:schemeClr val="bg1"/>
                </a:solidFill>
              </a:defRPr>
            </a:lvl1pPr>
          </a:lstStyle>
          <a:p>
            <a:r>
              <a:rPr lang="en-US" dirty="0"/>
              <a:t>Click to edit Master title style</a:t>
            </a:r>
          </a:p>
        </p:txBody>
      </p:sp>
      <p:sp>
        <p:nvSpPr>
          <p:cNvPr id="9"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sp>
        <p:nvSpPr>
          <p:cNvPr id="10" name="Text Placeholder 2"/>
          <p:cNvSpPr>
            <a:spLocks noGrp="1"/>
          </p:cNvSpPr>
          <p:nvPr>
            <p:ph type="body" sz="quarter" idx="11"/>
          </p:nvPr>
        </p:nvSpPr>
        <p:spPr>
          <a:xfrm>
            <a:off x="950913" y="4411489"/>
            <a:ext cx="7726159" cy="512058"/>
          </a:xfrm>
        </p:spPr>
        <p:txBody>
          <a:bodyPr/>
          <a:lstStyle>
            <a:lvl1pPr marL="0" indent="0">
              <a:buNone/>
              <a:defRPr sz="3200">
                <a:solidFill>
                  <a:schemeClr val="bg1"/>
                </a:solidFill>
              </a:defRPr>
            </a:lvl1pPr>
          </a:lstStyle>
          <a:p>
            <a:pPr lvl="0"/>
            <a:r>
              <a:rPr lang="en-US"/>
              <a:t>Edit Master text styles</a:t>
            </a:r>
          </a:p>
        </p:txBody>
      </p:sp>
    </p:spTree>
    <p:extLst>
      <p:ext uri="{BB962C8B-B14F-4D97-AF65-F5344CB8AC3E}">
        <p14:creationId xmlns:p14="http://schemas.microsoft.com/office/powerpoint/2010/main" val="25190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146737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086848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583552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057231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18741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64055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815395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947176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623674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741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400"/>
            </a:lvl1pPr>
            <a:lvl2pPr>
              <a:defRPr sz="2200"/>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6221252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263385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54911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36456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020628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1981690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931942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956185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879987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696332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730414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198603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846924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006145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397083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6411463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94547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849260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1628639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7762817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3174888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739256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8472134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7486684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447577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076564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79434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83304770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202753563"/>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9225986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294971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Three Column with Headings—INFORM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965853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55334779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3112174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6337265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6075220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77044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baseline="0"/>
            </a:lvl1pPr>
          </a:lstStyle>
          <a:p>
            <a:r>
              <a:rPr lang="en-US"/>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6726451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17203334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609205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a:t>Half Screen Image Right 36 </a:t>
            </a:r>
            <a:r>
              <a:rPr lang="en-US" err="1"/>
              <a:t>pt</a:t>
            </a:r>
            <a:endParaRPr lang="en-US"/>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0601978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a:t>Half Screen Image </a:t>
            </a:r>
            <a:br>
              <a:rPr lang="en-US"/>
            </a:br>
            <a:r>
              <a:rPr lang="en-US"/>
              <a:t>Left 36 </a:t>
            </a:r>
            <a:r>
              <a:rPr lang="en-US" err="1"/>
              <a:t>pt</a:t>
            </a:r>
            <a:endParaRPr lang="en-US"/>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Tree>
    <p:extLst>
      <p:ext uri="{BB962C8B-B14F-4D97-AF65-F5344CB8AC3E}">
        <p14:creationId xmlns:p14="http://schemas.microsoft.com/office/powerpoint/2010/main" val="30677829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20115128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44006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32546"/>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9476397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594223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0308780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4516322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15254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03730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4936610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4989394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2155652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9298190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85810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7038626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40434896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2460461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094711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58198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440819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856942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481572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210886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720311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8100949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theme" Target="../theme/theme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8.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slideLayout" Target="../slideLayouts/slideLayout157.xml"/><Relationship Id="rId63" Type="http://schemas.openxmlformats.org/officeDocument/2006/relationships/slideLayout" Target="../slideLayouts/slideLayout16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slideLayout" Target="../slideLayouts/slideLayout155.xml"/><Relationship Id="rId58" Type="http://schemas.openxmlformats.org/officeDocument/2006/relationships/slideLayout" Target="../slideLayouts/slideLayout160.xml"/><Relationship Id="rId66" Type="http://schemas.openxmlformats.org/officeDocument/2006/relationships/slideLayout" Target="../slideLayouts/slideLayout168.xml"/><Relationship Id="rId5" Type="http://schemas.openxmlformats.org/officeDocument/2006/relationships/slideLayout" Target="../slideLayouts/slideLayout107.xml"/><Relationship Id="rId61" Type="http://schemas.openxmlformats.org/officeDocument/2006/relationships/slideLayout" Target="../slideLayouts/slideLayout163.xml"/><Relationship Id="rId19" Type="http://schemas.openxmlformats.org/officeDocument/2006/relationships/slideLayout" Target="../slideLayouts/slideLayout12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56" Type="http://schemas.openxmlformats.org/officeDocument/2006/relationships/slideLayout" Target="../slideLayouts/slideLayout158.xml"/><Relationship Id="rId64" Type="http://schemas.openxmlformats.org/officeDocument/2006/relationships/slideLayout" Target="../slideLayouts/slideLayout166.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59" Type="http://schemas.openxmlformats.org/officeDocument/2006/relationships/slideLayout" Target="../slideLayouts/slideLayout161.xml"/><Relationship Id="rId67" Type="http://schemas.openxmlformats.org/officeDocument/2006/relationships/theme" Target="../theme/theme3.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slideLayout" Target="../slideLayouts/slideLayout156.xml"/><Relationship Id="rId62" Type="http://schemas.openxmlformats.org/officeDocument/2006/relationships/slideLayout" Target="../slideLayouts/slideLayout16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57" Type="http://schemas.openxmlformats.org/officeDocument/2006/relationships/slideLayout" Target="../slideLayouts/slideLayout159.xml"/><Relationship Id="rId10" Type="http://schemas.openxmlformats.org/officeDocument/2006/relationships/slideLayout" Target="../slideLayouts/slideLayout112.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60" Type="http://schemas.openxmlformats.org/officeDocument/2006/relationships/slideLayout" Target="../slideLayouts/slideLayout162.xml"/><Relationship Id="rId65" Type="http://schemas.openxmlformats.org/officeDocument/2006/relationships/slideLayout" Target="../slideLayouts/slideLayout167.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9"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theme" Target="../theme/theme4.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262494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3" pos="7092">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p15:clr>
            <a:srgbClr val="F26B43"/>
          </p15:clr>
        </p15:guide>
        <p15:guide id="9" orient="horz" pos="3893">
          <p15:clr>
            <a:srgbClr val="F26B43"/>
          </p15:clr>
        </p15:guide>
        <p15:guide id="10" orient="horz" pos="1389">
          <p15:clr>
            <a:srgbClr val="547EBF"/>
          </p15:clr>
        </p15:guide>
        <p15:guide id="11" orient="horz">
          <p15:clr>
            <a:srgbClr val="F26B43"/>
          </p15:clr>
        </p15:guide>
        <p15:guide id="12" orient="horz" pos="4320">
          <p15:clr>
            <a:srgbClr val="F26B43"/>
          </p15:clr>
        </p15:guide>
        <p15:guide id="13" pos="594">
          <p15:clr>
            <a:srgbClr val="F26B43"/>
          </p15:clr>
        </p15:guide>
        <p15:guide id="14">
          <p15:clr>
            <a:srgbClr val="F26B43"/>
          </p15:clr>
        </p15:guide>
        <p15:guide id="15" pos="7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a:t>Title Text</a:t>
            </a:r>
            <a:br>
              <a:rPr lang="en-US"/>
            </a:br>
            <a:r>
              <a:rPr lang="en-US"/>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GB">
              <a:solidFill>
                <a:srgbClr val="000000">
                  <a:tint val="75000"/>
                </a:srgbClr>
              </a:solidFill>
            </a:endParaRPr>
          </a:p>
        </p:txBody>
      </p:sp>
    </p:spTree>
    <p:extLst>
      <p:ext uri="{BB962C8B-B14F-4D97-AF65-F5344CB8AC3E}">
        <p14:creationId xmlns:p14="http://schemas.microsoft.com/office/powerpoint/2010/main" val="403043793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49" r:id="rId51"/>
    <p:sldLayoutId id="2147483850" r:id="rId52"/>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GB" dirty="0">
              <a:solidFill>
                <a:srgbClr val="000000">
                  <a:tint val="75000"/>
                </a:srgbClr>
              </a:solidFill>
            </a:endParaRPr>
          </a:p>
        </p:txBody>
      </p:sp>
      <p:sp>
        <p:nvSpPr>
          <p:cNvPr id="38" name="Rectangle 37">
            <a:extLst>
              <a:ext uri="{FF2B5EF4-FFF2-40B4-BE49-F238E27FC236}">
                <a16:creationId xmlns:a16="http://schemas.microsoft.com/office/drawing/2014/main" id="{951C7462-67F6-4C72-A4B7-6E96903CDEC7}"/>
              </a:ext>
            </a:extLst>
          </p:cNvPr>
          <p:cNvSpPr/>
          <p:nvPr userDrawn="1"/>
        </p:nvSpPr>
        <p:spPr>
          <a:xfrm>
            <a:off x="0" y="6498236"/>
            <a:ext cx="231632" cy="824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3332308502"/>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 id="2147483948" r:id="rId44"/>
    <p:sldLayoutId id="2147483949" r:id="rId45"/>
    <p:sldLayoutId id="2147483950" r:id="rId46"/>
    <p:sldLayoutId id="2147483951" r:id="rId47"/>
    <p:sldLayoutId id="2147483952" r:id="rId48"/>
    <p:sldLayoutId id="2147483953" r:id="rId49"/>
    <p:sldLayoutId id="2147483954" r:id="rId50"/>
    <p:sldLayoutId id="2147483955" r:id="rId51"/>
    <p:sldLayoutId id="2147483956" r:id="rId52"/>
    <p:sldLayoutId id="2147483959" r:id="rId53"/>
    <p:sldLayoutId id="2147483960" r:id="rId54"/>
    <p:sldLayoutId id="2147483961" r:id="rId55"/>
    <p:sldLayoutId id="2147483962" r:id="rId56"/>
    <p:sldLayoutId id="2147483963" r:id="rId57"/>
    <p:sldLayoutId id="2147483964" r:id="rId58"/>
    <p:sldLayoutId id="2147483965" r:id="rId59"/>
    <p:sldLayoutId id="2147483966" r:id="rId60"/>
    <p:sldLayoutId id="2147483967" r:id="rId61"/>
    <p:sldLayoutId id="2147483968" r:id="rId62"/>
    <p:sldLayoutId id="2147483969" r:id="rId63"/>
    <p:sldLayoutId id="2147483970" r:id="rId64"/>
    <p:sldLayoutId id="2147483971" r:id="rId65"/>
    <p:sldLayoutId id="2147483972" r:id="rId66"/>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95">
          <p15:clr>
            <a:srgbClr val="F26B43"/>
          </p15:clr>
        </p15:guide>
        <p15:guide id="2" orient="horz" pos="1094">
          <p15:clr>
            <a:srgbClr val="F26B43"/>
          </p15:clr>
        </p15:guide>
        <p15:guide id="3" pos="3840">
          <p15:clr>
            <a:srgbClr val="F26B43"/>
          </p15:clr>
        </p15:guide>
        <p15:guide id="4" orient="horz" pos="3893">
          <p15:clr>
            <a:srgbClr val="F26B43"/>
          </p15:clr>
        </p15:guide>
        <p15:guide id="5" orient="horz" pos="1389">
          <p15:clr>
            <a:srgbClr val="547EBF"/>
          </p15:clr>
        </p15:guide>
        <p15:guide id="6" orient="horz" pos="2160">
          <p15:clr>
            <a:srgbClr val="F26B43"/>
          </p15:clr>
        </p15:guide>
        <p15:guide id="7" pos="660">
          <p15:clr>
            <a:srgbClr val="F26B43"/>
          </p15:clr>
        </p15:guide>
        <p15:guide id="8" pos="7092">
          <p15:clr>
            <a:srgbClr val="F26B43"/>
          </p15:clr>
        </p15:guide>
        <p15:guide id="9" pos="594">
          <p15:clr>
            <a:srgbClr val="F26B43"/>
          </p15:clr>
        </p15:guide>
        <p15:guide id="10" orient="horz" pos="540">
          <p15:clr>
            <a:srgbClr val="F26B43"/>
          </p15:clr>
        </p15:guide>
        <p15:guide id="11" orient="horz" pos="96">
          <p15:clr>
            <a:srgbClr val="F26B43"/>
          </p15:clr>
        </p15:guide>
        <p15:guide id="12" orient="horz" pos="4224">
          <p15:clr>
            <a:srgbClr val="F26B43"/>
          </p15:clr>
        </p15:guide>
        <p15:guide id="13" orient="horz" pos="11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85" y="429272"/>
            <a:ext cx="10311765" cy="9746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46785" y="1825625"/>
            <a:ext cx="1031176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rot="10800000">
            <a:off x="-3" y="-4"/>
            <a:ext cx="1050134" cy="156755"/>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11010" y="6527385"/>
            <a:ext cx="740366" cy="179271"/>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userDrawn="1"/>
        </p:nvSpPr>
        <p:spPr>
          <a:xfrm>
            <a:off x="0" y="6498236"/>
            <a:ext cx="231632" cy="824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74977342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9" r:id="rId45"/>
    <p:sldLayoutId id="2147484020" r:id="rId46"/>
    <p:sldLayoutId id="2147484021" r:id="rId47"/>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2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20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90.xml"/><Relationship Id="rId6" Type="http://schemas.openxmlformats.org/officeDocument/2006/relationships/diagramColors" Target="../diagrams/colors1.xml"/><Relationship Id="rId11" Type="http://schemas.openxmlformats.org/officeDocument/2006/relationships/image" Target="../media/image19.sv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0.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0.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184.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50913" y="2560811"/>
            <a:ext cx="10314432" cy="1964978"/>
          </a:xfrm>
        </p:spPr>
        <p:txBody>
          <a:bodyPr>
            <a:normAutofit/>
          </a:bodyPr>
          <a:lstStyle/>
          <a:p>
            <a:r>
              <a:rPr lang="en-US" sz="4400" i="1" dirty="0"/>
              <a:t>Operation Orchestration Authored Code Review Utility</a:t>
            </a:r>
          </a:p>
        </p:txBody>
      </p:sp>
      <p:sp>
        <p:nvSpPr>
          <p:cNvPr id="9" name="Text Placeholder 8"/>
          <p:cNvSpPr>
            <a:spLocks noGrp="1"/>
          </p:cNvSpPr>
          <p:nvPr>
            <p:ph type="body" sz="quarter" idx="10"/>
          </p:nvPr>
        </p:nvSpPr>
        <p:spPr>
          <a:xfrm>
            <a:off x="950913" y="5474165"/>
            <a:ext cx="4270249" cy="1300060"/>
          </a:xfrm>
        </p:spPr>
        <p:txBody>
          <a:bodyPr>
            <a:normAutofit/>
          </a:bodyPr>
          <a:lstStyle/>
          <a:p>
            <a:r>
              <a:rPr lang="en-US" sz="1800" i="1" dirty="0"/>
              <a:t>Micro Focus Professional Services</a:t>
            </a:r>
          </a:p>
          <a:p>
            <a:endParaRPr lang="en-US" sz="1800" dirty="0"/>
          </a:p>
        </p:txBody>
      </p:sp>
      <p:sp>
        <p:nvSpPr>
          <p:cNvPr id="5" name="Rectangle 4">
            <a:extLst>
              <a:ext uri="{FF2B5EF4-FFF2-40B4-BE49-F238E27FC236}">
                <a16:creationId xmlns:a16="http://schemas.microsoft.com/office/drawing/2014/main" id="{BA4F538B-80B5-4E2C-A790-ECA58CDAC087}"/>
              </a:ext>
            </a:extLst>
          </p:cNvPr>
          <p:cNvSpPr/>
          <p:nvPr/>
        </p:nvSpPr>
        <p:spPr>
          <a:xfrm>
            <a:off x="6235336" y="6466448"/>
            <a:ext cx="6731727" cy="307777"/>
          </a:xfrm>
          <a:prstGeom prst="rect">
            <a:avLst/>
          </a:prstGeom>
        </p:spPr>
        <p:txBody>
          <a:bodyPr wrap="square">
            <a:spAutoFit/>
          </a:bodyPr>
          <a:lstStyle/>
          <a:p>
            <a:r>
              <a:rPr lang="en-US" sz="1400" i="1" dirty="0">
                <a:solidFill>
                  <a:schemeClr val="accent1">
                    <a:lumMod val="20000"/>
                    <a:lumOff val="80000"/>
                  </a:schemeClr>
                </a:solidFill>
                <a:ea typeface="Times" panose="02020603050405020304" pitchFamily="18" charset="0"/>
                <a:cs typeface="Times New Roman" panose="02020603050405020304" pitchFamily="18" charset="0"/>
              </a:rPr>
              <a:t>Brought to you by Micro Focus Professional Services Global Delivery Center</a:t>
            </a:r>
            <a:endParaRPr lang="en-US" sz="1400" i="1" dirty="0">
              <a:solidFill>
                <a:schemeClr val="accent1">
                  <a:lumMod val="20000"/>
                  <a:lumOff val="80000"/>
                </a:schemeClr>
              </a:solidFill>
            </a:endParaRPr>
          </a:p>
        </p:txBody>
      </p:sp>
    </p:spTree>
    <p:extLst>
      <p:ext uri="{BB962C8B-B14F-4D97-AF65-F5344CB8AC3E}">
        <p14:creationId xmlns:p14="http://schemas.microsoft.com/office/powerpoint/2010/main" val="139560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442" y="311150"/>
            <a:ext cx="10969943" cy="584200"/>
          </a:xfrm>
        </p:spPr>
        <p:txBody>
          <a:bodyPr>
            <a:normAutofit fontScale="90000"/>
          </a:bodyPr>
          <a:lstStyle/>
          <a:p>
            <a:r>
              <a:rPr lang="en-AU" sz="3100" i="1" dirty="0">
                <a:latin typeface="+mn-lt"/>
                <a:ea typeface="Verdana" panose="020B0604030504040204" pitchFamily="34" charset="0"/>
                <a:cs typeface="Verdana" panose="020B0604030504040204" pitchFamily="34" charset="0"/>
              </a:rPr>
              <a:t>Problem Statement</a:t>
            </a:r>
            <a:br>
              <a:rPr lang="en-AU" dirty="0">
                <a:ea typeface="Verdana" panose="020B0604030504040204" pitchFamily="34" charset="0"/>
                <a:cs typeface="Verdana" panose="020B0604030504040204" pitchFamily="34" charset="0"/>
              </a:rPr>
            </a:br>
            <a:endParaRPr lang="en-AU" dirty="0"/>
          </a:p>
        </p:txBody>
      </p:sp>
      <p:sp>
        <p:nvSpPr>
          <p:cNvPr id="180" name="Text Placeholder 2"/>
          <p:cNvSpPr txBox="1">
            <a:spLocks/>
          </p:cNvSpPr>
          <p:nvPr/>
        </p:nvSpPr>
        <p:spPr>
          <a:xfrm>
            <a:off x="609440" y="905933"/>
            <a:ext cx="11582560" cy="1357273"/>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During OO development developers may leave some issues (ex. using a constant value, prompt user) which does not satisfy the best practices of OO development.</a:t>
            </a:r>
          </a:p>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Manual code review for finding these errors is challenging and time-consuming.</a:t>
            </a:r>
          </a:p>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Sometimes this kind of issues has been skipped by eyes during review may cause in big failure in future.</a:t>
            </a:r>
          </a:p>
        </p:txBody>
      </p:sp>
      <p:graphicFrame>
        <p:nvGraphicFramePr>
          <p:cNvPr id="9" name="Diagram 8"/>
          <p:cNvGraphicFramePr/>
          <p:nvPr>
            <p:extLst>
              <p:ext uri="{D42A27DB-BD31-4B8C-83A1-F6EECF244321}">
                <p14:modId xmlns:p14="http://schemas.microsoft.com/office/powerpoint/2010/main" val="1093378931"/>
              </p:ext>
            </p:extLst>
          </p:nvPr>
        </p:nvGraphicFramePr>
        <p:xfrm>
          <a:off x="1158910" y="2529050"/>
          <a:ext cx="8864600" cy="1321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1" name="Rounded Rectangle 4"/>
          <p:cNvSpPr/>
          <p:nvPr/>
        </p:nvSpPr>
        <p:spPr>
          <a:xfrm>
            <a:off x="4808982" y="1950536"/>
            <a:ext cx="1608837" cy="941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br>
              <a:rPr kumimoji="0" lang="en-US" sz="2600" b="0" i="0" u="none" strike="noStrike" kern="1200" cap="none" spc="0" normalizeH="0" baseline="0" noProof="0">
                <a:ln>
                  <a:noFill/>
                </a:ln>
                <a:solidFill>
                  <a:prstClr val="white"/>
                </a:solidFill>
                <a:effectLst/>
                <a:uLnTx/>
                <a:uFillTx/>
                <a:latin typeface="Calibri" panose="020F0502020204030204"/>
                <a:ea typeface="+mn-ea"/>
                <a:cs typeface="+mn-cs"/>
              </a:rPr>
            </a:br>
            <a:endPar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487418" y="6273498"/>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Reduced Effort</a:t>
            </a:r>
          </a:p>
        </p:txBody>
      </p:sp>
      <p:sp>
        <p:nvSpPr>
          <p:cNvPr id="14" name="TextBox 13"/>
          <p:cNvSpPr txBox="1"/>
          <p:nvPr/>
        </p:nvSpPr>
        <p:spPr>
          <a:xfrm>
            <a:off x="6121338" y="6280172"/>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Organized report</a:t>
            </a:r>
            <a:endPar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endParaRPr>
          </a:p>
        </p:txBody>
      </p:sp>
      <p:pic>
        <p:nvPicPr>
          <p:cNvPr id="15" name="Picture 2" descr="Climbing parties rescued from Tetons Stettner Couloir | Assorted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6925" y="5701303"/>
            <a:ext cx="795401" cy="47898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609442" y="2263206"/>
            <a:ext cx="10969943" cy="4461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0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Scenario:</a:t>
            </a:r>
            <a:endParaRPr kumimoji="0" lang="en-AU" sz="28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endParaRPr>
          </a:p>
        </p:txBody>
      </p:sp>
      <p:sp>
        <p:nvSpPr>
          <p:cNvPr id="17" name="Title 4"/>
          <p:cNvSpPr txBox="1">
            <a:spLocks/>
          </p:cNvSpPr>
          <p:nvPr/>
        </p:nvSpPr>
        <p:spPr>
          <a:xfrm>
            <a:off x="609440" y="3850641"/>
            <a:ext cx="10969943" cy="111006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200"/>
              </a:spcBef>
              <a:spcAft>
                <a:spcPts val="0"/>
              </a:spcAft>
              <a:buClr>
                <a:srgbClr val="212E35"/>
              </a:buClr>
              <a:buSzTx/>
              <a:buFontTx/>
              <a:buNone/>
              <a:tabLst/>
              <a:defRPr/>
            </a:pPr>
            <a:r>
              <a:rPr kumimoji="0" lang="en-AU" sz="21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Solution: </a:t>
            </a:r>
            <a:r>
              <a:rPr kumimoji="0" lang="en-AU" sz="1800" b="0" i="1"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rPr>
              <a:t>This utility will process all the flows, configuration items and system properties and will find out all the issues and warnings based on some violation rules(can be configured) and displays report in dashboard.</a:t>
            </a:r>
            <a:endPar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endParaRPr>
          </a:p>
          <a:p>
            <a:pPr marL="285750" marR="0" lvl="0" indent="-28575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rPr>
              <a:t>Solution is powered by using Python.</a:t>
            </a:r>
          </a:p>
          <a:p>
            <a:pPr marL="0" marR="0" lvl="0" indent="0" algn="l" defTabSz="914400" rtl="0" eaLnBrk="1" fontAlgn="auto" latinLnBrk="0" hangingPunct="1">
              <a:lnSpc>
                <a:spcPct val="90000"/>
              </a:lnSpc>
              <a:spcBef>
                <a:spcPts val="1200"/>
              </a:spcBef>
              <a:spcAft>
                <a:spcPts val="0"/>
              </a:spcAft>
              <a:buClr>
                <a:srgbClr val="212E35"/>
              </a:buClr>
              <a:buSzTx/>
              <a:buFontTx/>
              <a:buNone/>
              <a:tabLst/>
              <a:defRPr/>
            </a:pPr>
            <a:endPar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endParaRPr>
          </a:p>
        </p:txBody>
      </p:sp>
      <p:pic>
        <p:nvPicPr>
          <p:cNvPr id="18" name="Picture 12" descr="Image result for availability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98015" y="5733622"/>
            <a:ext cx="525495" cy="4466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553555" y="6280172"/>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Reliable</a:t>
            </a:r>
          </a:p>
        </p:txBody>
      </p:sp>
      <p:sp>
        <p:nvSpPr>
          <p:cNvPr id="23" name="TextBox 22"/>
          <p:cNvSpPr txBox="1"/>
          <p:nvPr/>
        </p:nvSpPr>
        <p:spPr>
          <a:xfrm>
            <a:off x="2926682" y="6273498"/>
            <a:ext cx="2988935"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Better time </a:t>
            </a:r>
            <a:r>
              <a:rPr kumimoji="0" lang="en-IN"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optimization</a:t>
            </a:r>
            <a:endPar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endParaRPr>
          </a:p>
        </p:txBody>
      </p:sp>
      <p:sp>
        <p:nvSpPr>
          <p:cNvPr id="24" name="Title 4"/>
          <p:cNvSpPr txBox="1">
            <a:spLocks/>
          </p:cNvSpPr>
          <p:nvPr/>
        </p:nvSpPr>
        <p:spPr>
          <a:xfrm>
            <a:off x="609440" y="4960708"/>
            <a:ext cx="10969943" cy="4461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0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Business Outcome:</a:t>
            </a:r>
            <a:endParaRPr kumimoji="0" lang="en-AU" sz="28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endParaRPr>
          </a:p>
        </p:txBody>
      </p:sp>
      <p:pic>
        <p:nvPicPr>
          <p:cNvPr id="3" name="Graphic 2" descr="Normal Distribution with solid fill">
            <a:extLst>
              <a:ext uri="{FF2B5EF4-FFF2-40B4-BE49-F238E27FC236}">
                <a16:creationId xmlns:a16="http://schemas.microsoft.com/office/drawing/2014/main" id="{FF371788-E850-470A-AA92-4D1426C272A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71345" y="5316919"/>
            <a:ext cx="914400" cy="914400"/>
          </a:xfrm>
          <a:prstGeom prst="rect">
            <a:avLst/>
          </a:prstGeom>
        </p:spPr>
      </p:pic>
      <p:pic>
        <p:nvPicPr>
          <p:cNvPr id="25" name="Graphic 24" descr="Stopwatch 33% with solid fill">
            <a:extLst>
              <a:ext uri="{FF2B5EF4-FFF2-40B4-BE49-F238E27FC236}">
                <a16:creationId xmlns:a16="http://schemas.microsoft.com/office/drawing/2014/main" id="{7CD80AC0-5AD2-4C16-8CDA-A51EFCB9526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63949" y="5315861"/>
            <a:ext cx="914400" cy="914400"/>
          </a:xfrm>
          <a:prstGeom prst="rect">
            <a:avLst/>
          </a:prstGeom>
        </p:spPr>
      </p:pic>
      <p:sp>
        <p:nvSpPr>
          <p:cNvPr id="20" name="Slide Number Placeholder 2">
            <a:extLst>
              <a:ext uri="{FF2B5EF4-FFF2-40B4-BE49-F238E27FC236}">
                <a16:creationId xmlns:a16="http://schemas.microsoft.com/office/drawing/2014/main" id="{724264E9-311B-4F58-91D9-2D35A581AFE7}"/>
              </a:ext>
            </a:extLst>
          </p:cNvPr>
          <p:cNvSpPr>
            <a:spLocks noGrp="1"/>
          </p:cNvSpPr>
          <p:nvPr>
            <p:ph type="sldNum" sz="quarter" idx="4"/>
          </p:nvPr>
        </p:nvSpPr>
        <p:spPr>
          <a:xfrm>
            <a:off x="242056" y="6365580"/>
            <a:ext cx="365760" cy="365125"/>
          </a:xfrm>
        </p:spPr>
        <p:txBody>
          <a:bodyPr anchor="ctr">
            <a:normAutofit/>
          </a:bodyPr>
          <a:lstStyle/>
          <a:p>
            <a:pPr>
              <a:spcAft>
                <a:spcPts val="600"/>
              </a:spcAft>
            </a:pPr>
            <a:r>
              <a:rPr lang="en-US" dirty="0"/>
              <a:t>10</a:t>
            </a:r>
          </a:p>
        </p:txBody>
      </p:sp>
    </p:spTree>
    <p:extLst>
      <p:ext uri="{BB962C8B-B14F-4D97-AF65-F5344CB8AC3E}">
        <p14:creationId xmlns:p14="http://schemas.microsoft.com/office/powerpoint/2010/main" val="217406715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4FE5-75F3-47D0-A93A-634A478BFC27}"/>
              </a:ext>
            </a:extLst>
          </p:cNvPr>
          <p:cNvSpPr>
            <a:spLocks noGrp="1"/>
          </p:cNvSpPr>
          <p:nvPr>
            <p:ph type="title"/>
          </p:nvPr>
        </p:nvSpPr>
        <p:spPr>
          <a:xfrm>
            <a:off x="597392" y="241394"/>
            <a:ext cx="10311765" cy="447028"/>
          </a:xfrm>
        </p:spPr>
        <p:txBody>
          <a:bodyPr>
            <a:normAutofit fontScale="90000"/>
          </a:bodyPr>
          <a:lstStyle/>
          <a:p>
            <a:r>
              <a:rPr lang="en-US" sz="2800" i="1" dirty="0"/>
              <a:t>Data about our automated review</a:t>
            </a:r>
            <a:endParaRPr lang="en-IN" sz="2800" i="1" dirty="0"/>
          </a:p>
        </p:txBody>
      </p:sp>
      <p:sp>
        <p:nvSpPr>
          <p:cNvPr id="3" name="Slide Number Placeholder 2">
            <a:extLst>
              <a:ext uri="{FF2B5EF4-FFF2-40B4-BE49-F238E27FC236}">
                <a16:creationId xmlns:a16="http://schemas.microsoft.com/office/drawing/2014/main" id="{4A73416D-BBD9-4659-ADC9-7DC20A604260}"/>
              </a:ext>
            </a:extLst>
          </p:cNvPr>
          <p:cNvSpPr>
            <a:spLocks noGrp="1"/>
          </p:cNvSpPr>
          <p:nvPr>
            <p:ph type="sldNum" sz="quarter" idx="4"/>
          </p:nvPr>
        </p:nvSpPr>
        <p:spPr/>
        <p:txBody>
          <a:bodyPr/>
          <a:lstStyle/>
          <a:p>
            <a:r>
              <a:rPr lang="en-US" dirty="0"/>
              <a:t>13</a:t>
            </a:r>
          </a:p>
        </p:txBody>
      </p:sp>
      <p:sp>
        <p:nvSpPr>
          <p:cNvPr id="4" name="TextBox 3">
            <a:extLst>
              <a:ext uri="{FF2B5EF4-FFF2-40B4-BE49-F238E27FC236}">
                <a16:creationId xmlns:a16="http://schemas.microsoft.com/office/drawing/2014/main" id="{4A1AD95F-4A27-43B6-AA67-2C0F1179599E}"/>
              </a:ext>
            </a:extLst>
          </p:cNvPr>
          <p:cNvSpPr txBox="1"/>
          <p:nvPr/>
        </p:nvSpPr>
        <p:spPr>
          <a:xfrm>
            <a:off x="597392" y="703896"/>
            <a:ext cx="10584958" cy="400110"/>
          </a:xfrm>
          <a:prstGeom prst="rect">
            <a:avLst/>
          </a:prstGeom>
        </p:spPr>
        <p:txBody>
          <a:bodyPr vert="horz" wrap="square" lIns="91440" tIns="45720" rIns="91440" bIns="45720" rtlCol="0" anchor="t" anchorCtr="0">
            <a:spAutoFit/>
          </a:bodyPr>
          <a:lstStyle/>
          <a:p>
            <a:r>
              <a:rPr lang="en-US" sz="2000" dirty="0">
                <a:effectLst/>
                <a:ea typeface="Times" panose="02020603050405020304" pitchFamily="18" charset="0"/>
                <a:cs typeface="Times New Roman" panose="02020603050405020304" pitchFamily="18" charset="0"/>
              </a:rPr>
              <a:t>Below are the key performance indicator from one of our existing project where utility is being used.</a:t>
            </a:r>
            <a:endParaRPr lang="en-IN" sz="2000" dirty="0">
              <a:effectLst/>
              <a:ea typeface="Times"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9376E10-45F8-4D61-B946-C9EB015CBD7E}"/>
              </a:ext>
            </a:extLst>
          </p:cNvPr>
          <p:cNvGraphicFramePr>
            <a:graphicFrameLocks noGrp="1"/>
          </p:cNvGraphicFramePr>
          <p:nvPr>
            <p:extLst>
              <p:ext uri="{D42A27DB-BD31-4B8C-83A1-F6EECF244321}">
                <p14:modId xmlns:p14="http://schemas.microsoft.com/office/powerpoint/2010/main" val="1002153546"/>
              </p:ext>
            </p:extLst>
          </p:nvPr>
        </p:nvGraphicFramePr>
        <p:xfrm>
          <a:off x="660646" y="1405540"/>
          <a:ext cx="9902578" cy="2661843"/>
        </p:xfrm>
        <a:graphic>
          <a:graphicData uri="http://schemas.openxmlformats.org/drawingml/2006/table">
            <a:tbl>
              <a:tblPr firstRow="1" firstCol="1" bandRow="1">
                <a:tableStyleId>{5C22544A-7EE6-4342-B048-85BDC9FD1C3A}</a:tableStyleId>
              </a:tblPr>
              <a:tblGrid>
                <a:gridCol w="3238580">
                  <a:extLst>
                    <a:ext uri="{9D8B030D-6E8A-4147-A177-3AD203B41FA5}">
                      <a16:colId xmlns:a16="http://schemas.microsoft.com/office/drawing/2014/main" val="1010963048"/>
                    </a:ext>
                  </a:extLst>
                </a:gridCol>
                <a:gridCol w="2034491">
                  <a:extLst>
                    <a:ext uri="{9D8B030D-6E8A-4147-A177-3AD203B41FA5}">
                      <a16:colId xmlns:a16="http://schemas.microsoft.com/office/drawing/2014/main" val="2613620975"/>
                    </a:ext>
                  </a:extLst>
                </a:gridCol>
                <a:gridCol w="1473969">
                  <a:extLst>
                    <a:ext uri="{9D8B030D-6E8A-4147-A177-3AD203B41FA5}">
                      <a16:colId xmlns:a16="http://schemas.microsoft.com/office/drawing/2014/main" val="4002111000"/>
                    </a:ext>
                  </a:extLst>
                </a:gridCol>
                <a:gridCol w="1660809">
                  <a:extLst>
                    <a:ext uri="{9D8B030D-6E8A-4147-A177-3AD203B41FA5}">
                      <a16:colId xmlns:a16="http://schemas.microsoft.com/office/drawing/2014/main" val="3744016160"/>
                    </a:ext>
                  </a:extLst>
                </a:gridCol>
                <a:gridCol w="1494729">
                  <a:extLst>
                    <a:ext uri="{9D8B030D-6E8A-4147-A177-3AD203B41FA5}">
                      <a16:colId xmlns:a16="http://schemas.microsoft.com/office/drawing/2014/main" val="3062310508"/>
                    </a:ext>
                  </a:extLst>
                </a:gridCol>
              </a:tblGrid>
              <a:tr h="910631">
                <a:tc>
                  <a:txBody>
                    <a:bodyPr/>
                    <a:lstStyle/>
                    <a:p>
                      <a:pPr algn="ctr"/>
                      <a:r>
                        <a:rPr lang="en-US" sz="1800" dirty="0">
                          <a:effectLst/>
                        </a:rPr>
                        <a:t> </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Number of Modules</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No. of Defects</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Defect Density</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Invested Hours</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3573670"/>
                  </a:ext>
                </a:extLst>
              </a:tr>
              <a:tr h="875606">
                <a:tc>
                  <a:txBody>
                    <a:bodyPr/>
                    <a:lstStyle/>
                    <a:p>
                      <a:pPr algn="ctr"/>
                      <a:r>
                        <a:rPr lang="en-US" sz="1800" dirty="0">
                          <a:effectLst/>
                        </a:rPr>
                        <a:t>Before Code Review Automation</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100</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54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0.54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324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36190915"/>
                  </a:ext>
                </a:extLst>
              </a:tr>
              <a:tr h="875606">
                <a:tc>
                  <a:txBody>
                    <a:bodyPr/>
                    <a:lstStyle/>
                    <a:p>
                      <a:pPr algn="ctr"/>
                      <a:r>
                        <a:rPr lang="en-US" sz="1800">
                          <a:effectLst/>
                        </a:rPr>
                        <a:t>After Code Review Automation</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100</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12</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0.12</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72</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4493643"/>
                  </a:ext>
                </a:extLst>
              </a:tr>
            </a:tbl>
          </a:graphicData>
        </a:graphic>
      </p:graphicFrame>
      <p:sp>
        <p:nvSpPr>
          <p:cNvPr id="7" name="TextBox 6">
            <a:extLst>
              <a:ext uri="{FF2B5EF4-FFF2-40B4-BE49-F238E27FC236}">
                <a16:creationId xmlns:a16="http://schemas.microsoft.com/office/drawing/2014/main" id="{635C9B00-CD9E-495D-8F6D-4E871DA9B5F8}"/>
              </a:ext>
            </a:extLst>
          </p:cNvPr>
          <p:cNvSpPr txBox="1"/>
          <p:nvPr/>
        </p:nvSpPr>
        <p:spPr>
          <a:xfrm>
            <a:off x="660646" y="4482965"/>
            <a:ext cx="6124575" cy="1938992"/>
          </a:xfrm>
          <a:prstGeom prst="rect">
            <a:avLst/>
          </a:prstGeom>
          <a:noFill/>
        </p:spPr>
        <p:txBody>
          <a:bodyPr wrap="square">
            <a:spAutoFit/>
          </a:bodyPr>
          <a:lstStyle/>
          <a:p>
            <a:r>
              <a:rPr lang="en-US" sz="2800" b="1" dirty="0">
                <a:effectLst/>
                <a:ea typeface="Times" panose="02020603050405020304" pitchFamily="18" charset="0"/>
                <a:cs typeface="Times New Roman" panose="02020603050405020304" pitchFamily="18" charset="0"/>
              </a:rPr>
              <a:t>Hours Saved</a:t>
            </a:r>
            <a:r>
              <a:rPr lang="en-US" sz="2800" dirty="0">
                <a:effectLst/>
                <a:ea typeface="Times" panose="02020603050405020304" pitchFamily="18" charset="0"/>
                <a:cs typeface="Times New Roman" panose="02020603050405020304" pitchFamily="18" charset="0"/>
              </a:rPr>
              <a:t>: 252</a:t>
            </a:r>
            <a:endParaRPr lang="en-IN" sz="2800" dirty="0">
              <a:effectLst/>
              <a:ea typeface="Times" panose="02020603050405020304" pitchFamily="18" charset="0"/>
              <a:cs typeface="Times New Roman" panose="02020603050405020304" pitchFamily="18" charset="0"/>
            </a:endParaRPr>
          </a:p>
          <a:p>
            <a:r>
              <a:rPr lang="en-US" sz="2800" b="1" dirty="0">
                <a:effectLst/>
                <a:ea typeface="Times" panose="02020603050405020304" pitchFamily="18" charset="0"/>
                <a:cs typeface="Times New Roman" panose="02020603050405020304" pitchFamily="18" charset="0"/>
              </a:rPr>
              <a:t>% Hours Saved</a:t>
            </a:r>
            <a:r>
              <a:rPr lang="en-US" sz="2800" dirty="0">
                <a:effectLst/>
                <a:ea typeface="Times" panose="02020603050405020304" pitchFamily="18" charset="0"/>
                <a:cs typeface="Times New Roman" panose="02020603050405020304" pitchFamily="18" charset="0"/>
              </a:rPr>
              <a:t>: 78%</a:t>
            </a:r>
            <a:endParaRPr lang="en-IN" sz="2800" dirty="0">
              <a:effectLst/>
              <a:ea typeface="Times" panose="02020603050405020304" pitchFamily="18" charset="0"/>
              <a:cs typeface="Times New Roman" panose="02020603050405020304" pitchFamily="18" charset="0"/>
            </a:endParaRPr>
          </a:p>
          <a:p>
            <a:r>
              <a:rPr lang="en-US" sz="2800" dirty="0">
                <a:effectLst/>
                <a:latin typeface="Garamond" panose="02020404030301010803" pitchFamily="18" charset="0"/>
                <a:ea typeface="Times" panose="02020603050405020304" pitchFamily="18" charset="0"/>
                <a:cs typeface="Times New Roman" panose="02020603050405020304" pitchFamily="18" charset="0"/>
              </a:rPr>
              <a:t> </a:t>
            </a:r>
            <a:endParaRPr lang="en-IN" sz="2800" dirty="0">
              <a:effectLst/>
              <a:latin typeface="Calibri" panose="020F0502020204030204" pitchFamily="34" charset="0"/>
              <a:ea typeface="Times" panose="02020603050405020304" pitchFamily="18" charset="0"/>
              <a:cs typeface="Times New Roman" panose="02020603050405020304" pitchFamily="18" charset="0"/>
            </a:endParaRPr>
          </a:p>
          <a:p>
            <a:r>
              <a:rPr lang="en-US" sz="1800" dirty="0">
                <a:effectLst/>
                <a:ea typeface="Times" panose="02020603050405020304" pitchFamily="18" charset="0"/>
                <a:cs typeface="Times New Roman" panose="02020603050405020304" pitchFamily="18" charset="0"/>
              </a:rPr>
              <a:t>*Single module contains on an average 20 OO operations</a:t>
            </a:r>
            <a:endParaRPr lang="en-IN" sz="2800" dirty="0">
              <a:effectLst/>
              <a:ea typeface="Times" panose="02020603050405020304" pitchFamily="18" charset="0"/>
              <a:cs typeface="Times New Roman" panose="02020603050405020304" pitchFamily="18" charset="0"/>
            </a:endParaRPr>
          </a:p>
          <a:p>
            <a:r>
              <a:rPr lang="en-US" sz="1800" dirty="0">
                <a:effectLst/>
                <a:ea typeface="Times" panose="02020603050405020304" pitchFamily="18" charset="0"/>
                <a:cs typeface="Times New Roman" panose="02020603050405020304" pitchFamily="18" charset="0"/>
              </a:rPr>
              <a:t>*Estimated hours required to fix and test a defect is 6 Hrs.</a:t>
            </a:r>
            <a:endParaRPr lang="en-IN" sz="2800" dirty="0">
              <a:effectLst/>
              <a:ea typeface="Times"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5613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856D-543C-47FB-BE71-AAB94D5CA56E}"/>
              </a:ext>
            </a:extLst>
          </p:cNvPr>
          <p:cNvSpPr>
            <a:spLocks noGrp="1"/>
          </p:cNvSpPr>
          <p:nvPr>
            <p:ph type="title"/>
          </p:nvPr>
        </p:nvSpPr>
        <p:spPr>
          <a:xfrm>
            <a:off x="597392" y="262902"/>
            <a:ext cx="10311765" cy="456553"/>
          </a:xfrm>
        </p:spPr>
        <p:txBody>
          <a:bodyPr>
            <a:normAutofit fontScale="90000"/>
          </a:bodyPr>
          <a:lstStyle/>
          <a:p>
            <a:r>
              <a:rPr lang="en-US" sz="2800" i="1" dirty="0"/>
              <a:t>Our Solution - Technical Arch. Diagram(Backend)</a:t>
            </a:r>
            <a:endParaRPr lang="en-IN" sz="2800" i="1" dirty="0"/>
          </a:p>
        </p:txBody>
      </p:sp>
      <p:sp>
        <p:nvSpPr>
          <p:cNvPr id="3" name="Slide Number Placeholder 2">
            <a:extLst>
              <a:ext uri="{FF2B5EF4-FFF2-40B4-BE49-F238E27FC236}">
                <a16:creationId xmlns:a16="http://schemas.microsoft.com/office/drawing/2014/main" id="{73B52C16-547A-41C3-8F28-683844FDDC85}"/>
              </a:ext>
            </a:extLst>
          </p:cNvPr>
          <p:cNvSpPr>
            <a:spLocks noGrp="1"/>
          </p:cNvSpPr>
          <p:nvPr>
            <p:ph type="sldNum" sz="quarter" idx="4"/>
          </p:nvPr>
        </p:nvSpPr>
        <p:spPr/>
        <p:txBody>
          <a:bodyPr/>
          <a:lstStyle/>
          <a:p>
            <a:r>
              <a:rPr lang="en-US" dirty="0"/>
              <a:t>11</a:t>
            </a:r>
          </a:p>
        </p:txBody>
      </p:sp>
      <p:sp>
        <p:nvSpPr>
          <p:cNvPr id="6" name="Rectangle 3">
            <a:extLst>
              <a:ext uri="{FF2B5EF4-FFF2-40B4-BE49-F238E27FC236}">
                <a16:creationId xmlns:a16="http://schemas.microsoft.com/office/drawing/2014/main" id="{19831CD7-7452-48B6-A479-E4681384FDE4}"/>
              </a:ext>
            </a:extLst>
          </p:cNvPr>
          <p:cNvSpPr>
            <a:spLocks noChangeArrowheads="1"/>
          </p:cNvSpPr>
          <p:nvPr/>
        </p:nvSpPr>
        <p:spPr bwMode="auto">
          <a:xfrm>
            <a:off x="597392" y="46755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descr="Diagram&#10;&#10;This is a technical architecture diagram of Code Review Automation">
            <a:extLst>
              <a:ext uri="{FF2B5EF4-FFF2-40B4-BE49-F238E27FC236}">
                <a16:creationId xmlns:a16="http://schemas.microsoft.com/office/drawing/2014/main" id="{06E1334C-537E-4E2F-BCBD-1EBCC3A51006}"/>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92" y="1118885"/>
            <a:ext cx="10997216" cy="5024770"/>
          </a:xfrm>
          <a:prstGeom prst="rect">
            <a:avLst/>
          </a:prstGeom>
        </p:spPr>
      </p:pic>
      <p:pic>
        <p:nvPicPr>
          <p:cNvPr id="9" name="Graphic 8" descr="Badge 3 with solid fill">
            <a:extLst>
              <a:ext uri="{FF2B5EF4-FFF2-40B4-BE49-F238E27FC236}">
                <a16:creationId xmlns:a16="http://schemas.microsoft.com/office/drawing/2014/main" id="{EB2A5574-1DD9-4594-94EA-1E24F34E0A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7978" y="3927626"/>
            <a:ext cx="508000" cy="508000"/>
          </a:xfrm>
          <a:prstGeom prst="rect">
            <a:avLst/>
          </a:prstGeom>
        </p:spPr>
      </p:pic>
      <p:pic>
        <p:nvPicPr>
          <p:cNvPr id="11" name="Graphic 10" descr="Badge with solid fill">
            <a:extLst>
              <a:ext uri="{FF2B5EF4-FFF2-40B4-BE49-F238E27FC236}">
                <a16:creationId xmlns:a16="http://schemas.microsoft.com/office/drawing/2014/main" id="{B76583D0-C55B-4CC2-ACDA-829512AE5D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3904" y="1493213"/>
            <a:ext cx="553440" cy="553440"/>
          </a:xfrm>
          <a:prstGeom prst="rect">
            <a:avLst/>
          </a:prstGeom>
        </p:spPr>
      </p:pic>
      <p:pic>
        <p:nvPicPr>
          <p:cNvPr id="13" name="Graphic 12" descr="Badge 1 with solid fill">
            <a:extLst>
              <a:ext uri="{FF2B5EF4-FFF2-40B4-BE49-F238E27FC236}">
                <a16:creationId xmlns:a16="http://schemas.microsoft.com/office/drawing/2014/main" id="{6CCDB6E0-BA34-4131-9925-A19FD8F475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0832" y="1493213"/>
            <a:ext cx="553440" cy="553440"/>
          </a:xfrm>
          <a:prstGeom prst="rect">
            <a:avLst/>
          </a:prstGeom>
        </p:spPr>
      </p:pic>
      <p:sp>
        <p:nvSpPr>
          <p:cNvPr id="14" name="TextBox 13">
            <a:extLst>
              <a:ext uri="{FF2B5EF4-FFF2-40B4-BE49-F238E27FC236}">
                <a16:creationId xmlns:a16="http://schemas.microsoft.com/office/drawing/2014/main" id="{966F6EE5-CDAB-47FF-8D4F-93885C32F086}"/>
              </a:ext>
            </a:extLst>
          </p:cNvPr>
          <p:cNvSpPr txBox="1"/>
          <p:nvPr/>
        </p:nvSpPr>
        <p:spPr>
          <a:xfrm>
            <a:off x="1493520" y="3429000"/>
            <a:ext cx="1117600" cy="543867"/>
          </a:xfrm>
          <a:prstGeom prst="rect">
            <a:avLst/>
          </a:prstGeom>
        </p:spPr>
        <p:txBody>
          <a:bodyPr vert="horz" wrap="square" lIns="91440" tIns="45720" rIns="91440" bIns="45720" rtlCol="0" anchor="t" anchorCtr="0">
            <a:spAutoFit/>
          </a:bodyPr>
          <a:lstStyle/>
          <a:p>
            <a:pPr algn="ctr"/>
            <a:r>
              <a:rPr lang="en-IN" sz="1467" dirty="0">
                <a:solidFill>
                  <a:schemeClr val="bg1">
                    <a:lumMod val="50000"/>
                  </a:schemeClr>
                </a:solidFill>
                <a:latin typeface="+mn-lt"/>
                <a:ea typeface="Roboto Light" charset="0"/>
                <a:cs typeface="Roboto Light" charset="0"/>
              </a:rPr>
              <a:t>Client Web browser</a:t>
            </a:r>
          </a:p>
        </p:txBody>
      </p:sp>
      <p:pic>
        <p:nvPicPr>
          <p:cNvPr id="16" name="Graphic 15" descr="Badge 5 with solid fill">
            <a:extLst>
              <a:ext uri="{FF2B5EF4-FFF2-40B4-BE49-F238E27FC236}">
                <a16:creationId xmlns:a16="http://schemas.microsoft.com/office/drawing/2014/main" id="{37855DDE-035E-41FB-B8EA-725DBAAA69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23016" y="3864186"/>
            <a:ext cx="571008" cy="571008"/>
          </a:xfrm>
          <a:prstGeom prst="rect">
            <a:avLst/>
          </a:prstGeom>
        </p:spPr>
      </p:pic>
      <p:pic>
        <p:nvPicPr>
          <p:cNvPr id="18" name="Graphic 17" descr="Badge 4 with solid fill">
            <a:extLst>
              <a:ext uri="{FF2B5EF4-FFF2-40B4-BE49-F238E27FC236}">
                <a16:creationId xmlns:a16="http://schemas.microsoft.com/office/drawing/2014/main" id="{BCF5EAA8-272D-4840-B870-B988DABFB4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03904" y="3927626"/>
            <a:ext cx="571008" cy="571008"/>
          </a:xfrm>
          <a:prstGeom prst="rect">
            <a:avLst/>
          </a:prstGeom>
        </p:spPr>
      </p:pic>
      <p:sp>
        <p:nvSpPr>
          <p:cNvPr id="19" name="TextBox 18">
            <a:extLst>
              <a:ext uri="{FF2B5EF4-FFF2-40B4-BE49-F238E27FC236}">
                <a16:creationId xmlns:a16="http://schemas.microsoft.com/office/drawing/2014/main" id="{5B581E6A-F890-4FE3-83D6-9C28A95DB65B}"/>
              </a:ext>
            </a:extLst>
          </p:cNvPr>
          <p:cNvSpPr txBox="1"/>
          <p:nvPr/>
        </p:nvSpPr>
        <p:spPr>
          <a:xfrm>
            <a:off x="597392" y="714345"/>
            <a:ext cx="10172208" cy="400110"/>
          </a:xfrm>
          <a:prstGeom prst="rect">
            <a:avLst/>
          </a:prstGeom>
        </p:spPr>
        <p:txBody>
          <a:bodyPr vert="horz" wrap="square" lIns="91440" tIns="45720" rIns="91440" bIns="45720" rtlCol="0" anchor="t" anchorCtr="0">
            <a:spAutoFit/>
          </a:bodyPr>
          <a:lstStyle/>
          <a:p>
            <a:r>
              <a:rPr lang="en-IN" sz="2000" dirty="0">
                <a:solidFill>
                  <a:schemeClr val="bg1">
                    <a:lumMod val="50000"/>
                  </a:schemeClr>
                </a:solidFill>
                <a:latin typeface="+mn-lt"/>
                <a:ea typeface="Roboto Light" charset="0"/>
                <a:cs typeface="Roboto Light" charset="0"/>
              </a:rPr>
              <a:t>Following is the technical</a:t>
            </a:r>
            <a:r>
              <a:rPr lang="en-US" sz="2000" dirty="0">
                <a:solidFill>
                  <a:schemeClr val="bg1">
                    <a:lumMod val="50000"/>
                  </a:schemeClr>
                </a:solidFill>
                <a:latin typeface="+mn-lt"/>
                <a:ea typeface="Roboto Light" charset="0"/>
                <a:cs typeface="Roboto Light" charset="0"/>
              </a:rPr>
              <a:t> </a:t>
            </a:r>
            <a:r>
              <a:rPr lang="en-IN" sz="2000" dirty="0">
                <a:solidFill>
                  <a:schemeClr val="bg1">
                    <a:lumMod val="50000"/>
                  </a:schemeClr>
                </a:solidFill>
                <a:latin typeface="+mn-lt"/>
                <a:ea typeface="Roboto Light" charset="0"/>
                <a:cs typeface="Roboto Light" charset="0"/>
              </a:rPr>
              <a:t>architecture</a:t>
            </a:r>
            <a:r>
              <a:rPr lang="en-US" sz="2000" dirty="0">
                <a:solidFill>
                  <a:schemeClr val="bg1">
                    <a:lumMod val="50000"/>
                  </a:schemeClr>
                </a:solidFill>
                <a:latin typeface="+mn-lt"/>
                <a:ea typeface="Roboto Light" charset="0"/>
                <a:cs typeface="Roboto Light" charset="0"/>
              </a:rPr>
              <a:t> of our solution</a:t>
            </a:r>
            <a:r>
              <a:rPr lang="en-IN" sz="2000" dirty="0">
                <a:solidFill>
                  <a:schemeClr val="bg1">
                    <a:lumMod val="50000"/>
                  </a:schemeClr>
                </a:solidFill>
                <a:latin typeface="+mn-lt"/>
                <a:ea typeface="Roboto Light" charset="0"/>
                <a:cs typeface="Roboto Light" charset="0"/>
              </a:rPr>
              <a:t>(Cod Review Automation Utility).</a:t>
            </a:r>
          </a:p>
        </p:txBody>
      </p:sp>
      <p:pic>
        <p:nvPicPr>
          <p:cNvPr id="20" name="Picture 19">
            <a:extLst>
              <a:ext uri="{FF2B5EF4-FFF2-40B4-BE49-F238E27FC236}">
                <a16:creationId xmlns:a16="http://schemas.microsoft.com/office/drawing/2014/main" id="{F3E6B485-2E46-487A-9F9B-4617CC80F1B9}"/>
              </a:ext>
            </a:extLst>
          </p:cNvPr>
          <p:cNvPicPr/>
          <p:nvPr/>
        </p:nvPicPr>
        <p:blipFill rotWithShape="1">
          <a:blip r:embed="rId13" cstate="print">
            <a:extLst>
              <a:ext uri="{28A0092B-C50C-407E-A947-70E740481C1C}">
                <a14:useLocalDpi xmlns:a14="http://schemas.microsoft.com/office/drawing/2010/main" val="0"/>
              </a:ext>
            </a:extLst>
          </a:blip>
          <a:srcRect l="13667" r="13667"/>
          <a:stretch/>
        </p:blipFill>
        <p:spPr bwMode="auto">
          <a:xfrm>
            <a:off x="1581978" y="2666476"/>
            <a:ext cx="978341" cy="463069"/>
          </a:xfrm>
          <a:prstGeom prst="rect">
            <a:avLst/>
          </a:prstGeom>
          <a:noFill/>
          <a:ln>
            <a:noFill/>
          </a:ln>
        </p:spPr>
      </p:pic>
    </p:spTree>
    <p:extLst>
      <p:ext uri="{BB962C8B-B14F-4D97-AF65-F5344CB8AC3E}">
        <p14:creationId xmlns:p14="http://schemas.microsoft.com/office/powerpoint/2010/main" val="411341751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6422E-8422-496A-889E-94DEA50E0451}"/>
              </a:ext>
            </a:extLst>
          </p:cNvPr>
          <p:cNvSpPr>
            <a:spLocks noGrp="1"/>
          </p:cNvSpPr>
          <p:nvPr>
            <p:ph type="title"/>
          </p:nvPr>
        </p:nvSpPr>
        <p:spPr>
          <a:xfrm>
            <a:off x="597392" y="236233"/>
            <a:ext cx="10311765" cy="454648"/>
          </a:xfrm>
        </p:spPr>
        <p:txBody>
          <a:bodyPr/>
          <a:lstStyle/>
          <a:p>
            <a:r>
              <a:rPr kumimoji="0" lang="en-US" sz="2500" b="1" i="1" u="none" strike="noStrike" kern="1200" cap="none" spc="0" normalizeH="0" baseline="0" noProof="0" dirty="0">
                <a:ln>
                  <a:noFill/>
                </a:ln>
                <a:solidFill>
                  <a:srgbClr val="212E35"/>
                </a:solidFill>
                <a:effectLst/>
                <a:uLnTx/>
                <a:uFillTx/>
                <a:latin typeface="Calibri" panose="020F0502020204030204"/>
                <a:ea typeface="+mj-ea"/>
                <a:cs typeface="+mj-cs"/>
              </a:rPr>
              <a:t>Our Solution – Process Diagram</a:t>
            </a:r>
            <a:endParaRPr lang="en-IN" dirty="0"/>
          </a:p>
        </p:txBody>
      </p:sp>
      <p:sp>
        <p:nvSpPr>
          <p:cNvPr id="3" name="Slide Number Placeholder 2">
            <a:extLst>
              <a:ext uri="{FF2B5EF4-FFF2-40B4-BE49-F238E27FC236}">
                <a16:creationId xmlns:a16="http://schemas.microsoft.com/office/drawing/2014/main" id="{BD29CFE6-C162-45D5-ACBE-1EB7A8EA85BC}"/>
              </a:ext>
            </a:extLst>
          </p:cNvPr>
          <p:cNvSpPr>
            <a:spLocks noGrp="1"/>
          </p:cNvSpPr>
          <p:nvPr>
            <p:ph type="sldNum" sz="quarter" idx="4"/>
          </p:nvPr>
        </p:nvSpPr>
        <p:spPr/>
        <p:txBody>
          <a:bodyPr/>
          <a:lstStyle/>
          <a:p>
            <a:fld id="{0FB999A9-77CE-4AD1-9911-24A29F08BC34}" type="slidenum">
              <a:rPr lang="en-US" smtClean="0"/>
              <a:pPr/>
              <a:t>13</a:t>
            </a:fld>
            <a:endParaRPr lang="en-US" dirty="0"/>
          </a:p>
        </p:txBody>
      </p:sp>
      <p:graphicFrame>
        <p:nvGraphicFramePr>
          <p:cNvPr id="4" name="Diagram 3">
            <a:extLst>
              <a:ext uri="{FF2B5EF4-FFF2-40B4-BE49-F238E27FC236}">
                <a16:creationId xmlns:a16="http://schemas.microsoft.com/office/drawing/2014/main" id="{94EC460F-F921-494C-A379-BED32281540D}"/>
              </a:ext>
            </a:extLst>
          </p:cNvPr>
          <p:cNvGraphicFramePr/>
          <p:nvPr>
            <p:extLst>
              <p:ext uri="{D42A27DB-BD31-4B8C-83A1-F6EECF244321}">
                <p14:modId xmlns:p14="http://schemas.microsoft.com/office/powerpoint/2010/main" val="3480196126"/>
              </p:ext>
            </p:extLst>
          </p:nvPr>
        </p:nvGraphicFramePr>
        <p:xfrm>
          <a:off x="751840" y="1473200"/>
          <a:ext cx="1031176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D62DAE-9FCB-4F01-986A-FBD877F8E62D}"/>
              </a:ext>
            </a:extLst>
          </p:cNvPr>
          <p:cNvSpPr txBox="1"/>
          <p:nvPr/>
        </p:nvSpPr>
        <p:spPr>
          <a:xfrm>
            <a:off x="597392" y="714345"/>
            <a:ext cx="10007600" cy="400110"/>
          </a:xfrm>
          <a:prstGeom prst="rect">
            <a:avLst/>
          </a:prstGeom>
        </p:spPr>
        <p:txBody>
          <a:bodyPr vert="horz" wrap="square" lIns="91440" tIns="45720" rIns="91440" bIns="45720" rtlCol="0" anchor="t" anchorCtr="0">
            <a:spAutoFit/>
          </a:bodyPr>
          <a:lstStyle/>
          <a:p>
            <a:r>
              <a:rPr lang="en-IN" sz="2000" dirty="0">
                <a:solidFill>
                  <a:schemeClr val="bg1">
                    <a:lumMod val="50000"/>
                  </a:schemeClr>
                </a:solidFill>
                <a:latin typeface="+mn-lt"/>
                <a:ea typeface="Roboto Light" charset="0"/>
                <a:cs typeface="Roboto Light" charset="0"/>
              </a:rPr>
              <a:t>Following is the </a:t>
            </a:r>
            <a:r>
              <a:rPr lang="en-US" sz="2000" dirty="0">
                <a:solidFill>
                  <a:schemeClr val="bg1">
                    <a:lumMod val="50000"/>
                  </a:schemeClr>
                </a:solidFill>
                <a:latin typeface="+mn-lt"/>
                <a:ea typeface="Roboto Light" charset="0"/>
                <a:cs typeface="Roboto Light" charset="0"/>
              </a:rPr>
              <a:t>high-level process diagram of our solution</a:t>
            </a:r>
            <a:r>
              <a:rPr lang="en-IN" sz="2000" dirty="0">
                <a:solidFill>
                  <a:schemeClr val="bg1">
                    <a:lumMod val="50000"/>
                  </a:schemeClr>
                </a:solidFill>
                <a:latin typeface="+mn-lt"/>
                <a:ea typeface="Roboto Light" charset="0"/>
                <a:cs typeface="Roboto Light" charset="0"/>
              </a:rPr>
              <a:t>(Cod Review Automation Utility).</a:t>
            </a:r>
          </a:p>
        </p:txBody>
      </p:sp>
    </p:spTree>
    <p:extLst>
      <p:ext uri="{BB962C8B-B14F-4D97-AF65-F5344CB8AC3E}">
        <p14:creationId xmlns:p14="http://schemas.microsoft.com/office/powerpoint/2010/main" val="39441491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075F-6335-4226-A52F-3326932A7B2B}"/>
              </a:ext>
            </a:extLst>
          </p:cNvPr>
          <p:cNvSpPr>
            <a:spLocks noGrp="1"/>
          </p:cNvSpPr>
          <p:nvPr>
            <p:ph type="title"/>
          </p:nvPr>
        </p:nvSpPr>
        <p:spPr>
          <a:xfrm>
            <a:off x="597392" y="362598"/>
            <a:ext cx="10311765" cy="485128"/>
          </a:xfrm>
        </p:spPr>
        <p:txBody>
          <a:bodyPr>
            <a:normAutofit/>
          </a:bodyPr>
          <a:lstStyle/>
          <a:p>
            <a:r>
              <a:rPr lang="en-US" sz="2800" i="1" dirty="0"/>
              <a:t>Solution Features</a:t>
            </a:r>
            <a:endParaRPr lang="en-IN" sz="2800" i="1" dirty="0"/>
          </a:p>
        </p:txBody>
      </p:sp>
      <p:sp>
        <p:nvSpPr>
          <p:cNvPr id="3" name="Slide Number Placeholder 2">
            <a:extLst>
              <a:ext uri="{FF2B5EF4-FFF2-40B4-BE49-F238E27FC236}">
                <a16:creationId xmlns:a16="http://schemas.microsoft.com/office/drawing/2014/main" id="{58FF6C4D-4C32-41F1-A75F-BBB359C3257D}"/>
              </a:ext>
            </a:extLst>
          </p:cNvPr>
          <p:cNvSpPr>
            <a:spLocks noGrp="1"/>
          </p:cNvSpPr>
          <p:nvPr>
            <p:ph type="sldNum" sz="quarter" idx="4"/>
          </p:nvPr>
        </p:nvSpPr>
        <p:spPr/>
        <p:txBody>
          <a:bodyPr/>
          <a:lstStyle/>
          <a:p>
            <a:r>
              <a:rPr lang="en-US" dirty="0"/>
              <a:t>12</a:t>
            </a:r>
          </a:p>
        </p:txBody>
      </p:sp>
      <p:sp>
        <p:nvSpPr>
          <p:cNvPr id="4" name="TextBox 3">
            <a:extLst>
              <a:ext uri="{FF2B5EF4-FFF2-40B4-BE49-F238E27FC236}">
                <a16:creationId xmlns:a16="http://schemas.microsoft.com/office/drawing/2014/main" id="{702D450A-8E02-4A20-96CB-059E6F35C676}"/>
              </a:ext>
            </a:extLst>
          </p:cNvPr>
          <p:cNvSpPr txBox="1"/>
          <p:nvPr/>
        </p:nvSpPr>
        <p:spPr>
          <a:xfrm>
            <a:off x="597392" y="847726"/>
            <a:ext cx="10147157" cy="5324535"/>
          </a:xfrm>
          <a:prstGeom prst="rect">
            <a:avLst/>
          </a:prstGeom>
        </p:spPr>
        <p:txBody>
          <a:bodyPr vert="horz" wrap="square" lIns="91440" tIns="45720" rIns="91440" bIns="45720" rtlCol="0" anchor="t" anchorCtr="0">
            <a:spAutoFit/>
          </a:bodyPr>
          <a:lstStyle/>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Organized &amp; easy to use user interface </a:t>
            </a:r>
            <a:r>
              <a:rPr lang="en-US" sz="2000" dirty="0">
                <a:solidFill>
                  <a:schemeClr val="bg1">
                    <a:lumMod val="50000"/>
                  </a:schemeClr>
                </a:solidFill>
                <a:ea typeface="Roboto Light" charset="0"/>
                <a:cs typeface="Roboto Light" charset="0"/>
              </a:rPr>
              <a:t>-</a:t>
            </a:r>
            <a:r>
              <a:rPr lang="en-US" sz="2000" dirty="0">
                <a:solidFill>
                  <a:schemeClr val="bg1">
                    <a:lumMod val="50000"/>
                  </a:schemeClr>
                </a:solidFill>
                <a:latin typeface="+mn-lt"/>
                <a:ea typeface="Roboto Light" charset="0"/>
                <a:cs typeface="Roboto Light" charset="0"/>
              </a:rPr>
              <a:t> web application</a:t>
            </a:r>
          </a:p>
          <a:p>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Simple and organized dashboard.</a:t>
            </a: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IN" sz="2000" dirty="0">
                <a:solidFill>
                  <a:schemeClr val="bg1">
                    <a:lumMod val="50000"/>
                  </a:schemeClr>
                </a:solidFill>
                <a:ea typeface="Roboto Light" charset="0"/>
                <a:cs typeface="Roboto Light" charset="0"/>
              </a:rPr>
              <a:t>Download report option - PDF , Excel.</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Overall stats options – Error, Warnings, Flow count, System properties &amp; accounts.</a:t>
            </a:r>
            <a:endParaRPr lang="en-US" sz="2000" dirty="0">
              <a:solidFill>
                <a:schemeClr val="bg1">
                  <a:lumMod val="50000"/>
                </a:schemeClr>
              </a:solidFill>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ea typeface="Roboto Light" charset="0"/>
                <a:cs typeface="Roboto Light" charset="0"/>
              </a:rPr>
              <a:t>Rule configurable options.</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Displays path and usages for system properties and accounts.</a:t>
            </a:r>
          </a:p>
          <a:p>
            <a:pPr marL="285750" indent="-285750">
              <a:buFont typeface="Arial" panose="020B0604020202020204" pitchFamily="34" charset="0"/>
              <a:buChar char="•"/>
            </a:pPr>
            <a:endParaRPr lang="en-IN"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IN" sz="2000" dirty="0">
                <a:solidFill>
                  <a:schemeClr val="bg1">
                    <a:lumMod val="50000"/>
                  </a:schemeClr>
                </a:solidFill>
                <a:latin typeface="+mn-lt"/>
                <a:ea typeface="Roboto Light" charset="0"/>
                <a:cs typeface="Roboto Light" charset="0"/>
              </a:rPr>
              <a:t>Validates error handling in scripts.</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Color </a:t>
            </a:r>
            <a:r>
              <a:rPr lang="en-IN" sz="2000" dirty="0">
                <a:solidFill>
                  <a:schemeClr val="bg1">
                    <a:lumMod val="50000"/>
                  </a:schemeClr>
                </a:solidFill>
                <a:latin typeface="+mn-lt"/>
                <a:ea typeface="Roboto Light" charset="0"/>
                <a:cs typeface="Roboto Light" charset="0"/>
              </a:rPr>
              <a:t>code – Issue(Red) &amp; Warnings(Yellow).</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IN" sz="2000" dirty="0">
              <a:solidFill>
                <a:schemeClr val="bg1">
                  <a:lumMod val="50000"/>
                </a:schemeClr>
              </a:solidFill>
              <a:latin typeface="+mn-lt"/>
              <a:ea typeface="Roboto Light" charset="0"/>
              <a:cs typeface="Roboto Light" charset="0"/>
            </a:endParaRPr>
          </a:p>
        </p:txBody>
      </p:sp>
    </p:spTree>
    <p:extLst>
      <p:ext uri="{BB962C8B-B14F-4D97-AF65-F5344CB8AC3E}">
        <p14:creationId xmlns:p14="http://schemas.microsoft.com/office/powerpoint/2010/main" val="320509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833B-C994-4C2D-BD8D-81CE0A6811FC}"/>
              </a:ext>
            </a:extLst>
          </p:cNvPr>
          <p:cNvSpPr>
            <a:spLocks noGrp="1"/>
          </p:cNvSpPr>
          <p:nvPr>
            <p:ph type="title"/>
          </p:nvPr>
        </p:nvSpPr>
        <p:spPr/>
        <p:txBody>
          <a:bodyPr/>
          <a:lstStyle/>
          <a:p>
            <a:r>
              <a:rPr lang="en-IN" dirty="0"/>
              <a:t>Technical Demo</a:t>
            </a:r>
          </a:p>
        </p:txBody>
      </p:sp>
      <p:sp>
        <p:nvSpPr>
          <p:cNvPr id="3" name="Slide Number Placeholder 2">
            <a:extLst>
              <a:ext uri="{FF2B5EF4-FFF2-40B4-BE49-F238E27FC236}">
                <a16:creationId xmlns:a16="http://schemas.microsoft.com/office/drawing/2014/main" id="{047FF609-3360-4EAF-BC37-D80A17EBD332}"/>
              </a:ext>
            </a:extLst>
          </p:cNvPr>
          <p:cNvSpPr>
            <a:spLocks noGrp="1"/>
          </p:cNvSpPr>
          <p:nvPr>
            <p:ph type="sldNum" sz="quarter" idx="4294967295"/>
          </p:nvPr>
        </p:nvSpPr>
        <p:spPr>
          <a:xfrm>
            <a:off x="0" y="6351588"/>
            <a:ext cx="365125" cy="365125"/>
          </a:xfrm>
        </p:spPr>
        <p:txBody>
          <a:bodyPr/>
          <a:lstStyle/>
          <a:p>
            <a:r>
              <a:rPr lang="en-US" dirty="0"/>
              <a:t>14</a:t>
            </a:r>
          </a:p>
        </p:txBody>
      </p:sp>
    </p:spTree>
    <p:extLst>
      <p:ext uri="{BB962C8B-B14F-4D97-AF65-F5344CB8AC3E}">
        <p14:creationId xmlns:p14="http://schemas.microsoft.com/office/powerpoint/2010/main" val="1899890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FAE96-186B-4580-9998-DED7833258DF}"/>
              </a:ext>
            </a:extLst>
          </p:cNvPr>
          <p:cNvSpPr>
            <a:spLocks noGrp="1"/>
          </p:cNvSpPr>
          <p:nvPr>
            <p:ph type="title"/>
          </p:nvPr>
        </p:nvSpPr>
        <p:spPr>
          <a:xfrm>
            <a:off x="597392" y="238773"/>
            <a:ext cx="10311765" cy="485128"/>
          </a:xfrm>
        </p:spPr>
        <p:txBody>
          <a:bodyPr>
            <a:normAutofit/>
          </a:bodyPr>
          <a:lstStyle/>
          <a:p>
            <a:r>
              <a:rPr lang="en-IN" sz="2800" i="1" dirty="0"/>
              <a:t>What's next??</a:t>
            </a:r>
          </a:p>
        </p:txBody>
      </p:sp>
      <p:sp>
        <p:nvSpPr>
          <p:cNvPr id="3" name="Slide Number Placeholder 2">
            <a:extLst>
              <a:ext uri="{FF2B5EF4-FFF2-40B4-BE49-F238E27FC236}">
                <a16:creationId xmlns:a16="http://schemas.microsoft.com/office/drawing/2014/main" id="{6E96FFF5-CE82-41DA-8B56-82990811CBA4}"/>
              </a:ext>
            </a:extLst>
          </p:cNvPr>
          <p:cNvSpPr>
            <a:spLocks noGrp="1"/>
          </p:cNvSpPr>
          <p:nvPr>
            <p:ph type="sldNum" sz="quarter" idx="4"/>
          </p:nvPr>
        </p:nvSpPr>
        <p:spPr/>
        <p:txBody>
          <a:bodyPr/>
          <a:lstStyle/>
          <a:p>
            <a:r>
              <a:rPr lang="en-US" dirty="0"/>
              <a:t>14</a:t>
            </a:r>
          </a:p>
        </p:txBody>
      </p:sp>
      <p:sp>
        <p:nvSpPr>
          <p:cNvPr id="5" name="TextBox 4">
            <a:extLst>
              <a:ext uri="{FF2B5EF4-FFF2-40B4-BE49-F238E27FC236}">
                <a16:creationId xmlns:a16="http://schemas.microsoft.com/office/drawing/2014/main" id="{50AD6A34-150A-44D4-80DC-A5222657F6E8}"/>
              </a:ext>
            </a:extLst>
          </p:cNvPr>
          <p:cNvSpPr txBox="1"/>
          <p:nvPr/>
        </p:nvSpPr>
        <p:spPr>
          <a:xfrm>
            <a:off x="597392" y="1472684"/>
            <a:ext cx="6096000" cy="2585323"/>
          </a:xfrm>
          <a:prstGeom prst="rect">
            <a:avLst/>
          </a:prstGeom>
          <a:noFill/>
        </p:spPr>
        <p:txBody>
          <a:bodyPr wrap="square">
            <a:spAutoFit/>
          </a:bodyPr>
          <a:lstStyle/>
          <a:p>
            <a:pPr marL="285750" indent="-285750">
              <a:buFont typeface="Arial" panose="020B0604020202020204" pitchFamily="34" charset="0"/>
              <a:buChar char="•"/>
            </a:pPr>
            <a:r>
              <a:rPr lang="en-IN" b="1" dirty="0"/>
              <a:t>Authentication: </a:t>
            </a:r>
            <a:r>
              <a:rPr lang="en-IN" dirty="0"/>
              <a:t>Authentication can be added to the utility so that each users workspace will be secured.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Results Storage: </a:t>
            </a:r>
            <a:r>
              <a:rPr lang="en-IN" dirty="0"/>
              <a:t>Results of each code review with reports can be stored by implementing Database in the architecture.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Feedback from other projects: </a:t>
            </a:r>
            <a:r>
              <a:rPr lang="en-IN" dirty="0"/>
              <a:t>Will take feedback from different projects of their needs, and if feasible will implement that.</a:t>
            </a:r>
            <a:endParaRPr lang="en-IN" b="1" dirty="0"/>
          </a:p>
        </p:txBody>
      </p:sp>
    </p:spTree>
    <p:extLst>
      <p:ext uri="{BB962C8B-B14F-4D97-AF65-F5344CB8AC3E}">
        <p14:creationId xmlns:p14="http://schemas.microsoft.com/office/powerpoint/2010/main" val="28669482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85A1-9A54-4FD9-9F23-A2BA94746CC7}"/>
              </a:ext>
            </a:extLst>
          </p:cNvPr>
          <p:cNvSpPr>
            <a:spLocks noGrp="1"/>
          </p:cNvSpPr>
          <p:nvPr>
            <p:ph type="ctrTitle"/>
          </p:nvPr>
        </p:nvSpPr>
        <p:spPr/>
        <p:txBody>
          <a:bodyPr>
            <a:normAutofit/>
          </a:bodyPr>
          <a:lstStyle/>
          <a:p>
            <a:pPr algn="ctr"/>
            <a:r>
              <a:rPr lang="en-IN" sz="6000" b="1" i="1" u="none" strike="noStrike" baseline="0" dirty="0">
                <a:latin typeface="Calibri (Body)"/>
              </a:rPr>
              <a:t>Questions?</a:t>
            </a:r>
            <a:endParaRPr lang="en-IN" sz="6000" dirty="0">
              <a:latin typeface="Calibri (Body)"/>
            </a:endParaRPr>
          </a:p>
        </p:txBody>
      </p:sp>
    </p:spTree>
    <p:extLst>
      <p:ext uri="{BB962C8B-B14F-4D97-AF65-F5344CB8AC3E}">
        <p14:creationId xmlns:p14="http://schemas.microsoft.com/office/powerpoint/2010/main" val="415457625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34733" y="3244334"/>
            <a:ext cx="6629400" cy="1200329"/>
          </a:xfrm>
          <a:prstGeom prst="rect">
            <a:avLst/>
          </a:prstGeom>
        </p:spPr>
        <p:txBody>
          <a:bodyPr wrap="square">
            <a:spAutoFit/>
          </a:bodyPr>
          <a:lstStyle/>
          <a:p>
            <a:pPr algn="ctr" defTabSz="914377">
              <a:spcAft>
                <a:spcPts val="1800"/>
              </a:spcAft>
            </a:pPr>
            <a:r>
              <a:rPr lang="en-US" sz="7200" b="1">
                <a:solidFill>
                  <a:srgbClr val="FFFFFF"/>
                </a:solidFill>
              </a:rPr>
              <a:t>Thank You </a:t>
            </a:r>
            <a:endParaRPr lang="en-US" sz="7200" b="1" dirty="0">
              <a:solidFill>
                <a:srgbClr val="FFFFFF"/>
              </a:solidFill>
            </a:endParaRPr>
          </a:p>
        </p:txBody>
      </p:sp>
    </p:spTree>
    <p:extLst>
      <p:ext uri="{BB962C8B-B14F-4D97-AF65-F5344CB8AC3E}">
        <p14:creationId xmlns:p14="http://schemas.microsoft.com/office/powerpoint/2010/main" val="4384187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C343305A-6EFD-40FF-BDEB-357E749E8FDE}"/>
              </a:ext>
            </a:extLst>
          </p:cNvPr>
          <p:cNvSpPr txBox="1"/>
          <p:nvPr/>
        </p:nvSpPr>
        <p:spPr>
          <a:xfrm>
            <a:off x="933449" y="1202930"/>
            <a:ext cx="10311765" cy="5207013"/>
          </a:xfrm>
          <a:prstGeom prst="rect">
            <a:avLst/>
          </a:prstGeom>
        </p:spPr>
        <p:txBody>
          <a:bodyPr vert="horz" lIns="0" tIns="45720" rIns="91440" bIns="45720" rtlCol="0">
            <a:noAutofit/>
          </a:bodyPr>
          <a:lstStyle/>
          <a:p>
            <a:pPr marL="342900" indent="-342900" defTabSz="914377">
              <a:lnSpc>
                <a:spcPct val="90000"/>
              </a:lnSpc>
              <a:spcAft>
                <a:spcPts val="1200"/>
              </a:spcAft>
              <a:buSzPct val="80000"/>
              <a:buFont typeface="Wingdings" panose="05000000000000000000" pitchFamily="2" charset="2"/>
              <a:buChar char="§"/>
            </a:pPr>
            <a:r>
              <a:rPr lang="en-US" i="1" dirty="0"/>
              <a:t>Code Review - Overview</a:t>
            </a:r>
          </a:p>
          <a:p>
            <a:pPr marL="342900" indent="-342900" defTabSz="914377">
              <a:lnSpc>
                <a:spcPct val="90000"/>
              </a:lnSpc>
              <a:spcAft>
                <a:spcPts val="1200"/>
              </a:spcAft>
              <a:buSzPct val="80000"/>
              <a:buFont typeface="Wingdings" panose="05000000000000000000" pitchFamily="2" charset="2"/>
              <a:buChar char="§"/>
            </a:pPr>
            <a:r>
              <a:rPr lang="en-US" i="1" dirty="0"/>
              <a:t>Problem Statement.</a:t>
            </a:r>
          </a:p>
          <a:p>
            <a:pPr marL="342900" indent="-342900" defTabSz="914377">
              <a:lnSpc>
                <a:spcPct val="90000"/>
              </a:lnSpc>
              <a:spcAft>
                <a:spcPts val="1200"/>
              </a:spcAft>
              <a:buSzPct val="80000"/>
              <a:buFont typeface="Wingdings" panose="05000000000000000000" pitchFamily="2" charset="2"/>
              <a:buChar char="§"/>
            </a:pPr>
            <a:r>
              <a:rPr lang="en-US" i="1" dirty="0"/>
              <a:t>OO Automated review – Data points.</a:t>
            </a:r>
          </a:p>
          <a:p>
            <a:pPr marL="342900" indent="-342900" defTabSz="914377">
              <a:lnSpc>
                <a:spcPct val="90000"/>
              </a:lnSpc>
              <a:spcAft>
                <a:spcPts val="1200"/>
              </a:spcAft>
              <a:buSzPct val="80000"/>
              <a:buFont typeface="Wingdings" panose="05000000000000000000" pitchFamily="2" charset="2"/>
              <a:buChar char="§"/>
            </a:pPr>
            <a:r>
              <a:rPr lang="en-US" i="1" dirty="0"/>
              <a:t>Our Solution - Process Diagram</a:t>
            </a:r>
          </a:p>
          <a:p>
            <a:pPr marL="342900" indent="-342900" defTabSz="914377">
              <a:lnSpc>
                <a:spcPct val="90000"/>
              </a:lnSpc>
              <a:spcAft>
                <a:spcPts val="1200"/>
              </a:spcAft>
              <a:buSzPct val="80000"/>
              <a:buFont typeface="Wingdings" panose="05000000000000000000" pitchFamily="2" charset="2"/>
              <a:buChar char="§"/>
            </a:pPr>
            <a:r>
              <a:rPr lang="en-US" i="1" dirty="0"/>
              <a:t>Our Solution - Technical Arch. Diagram</a:t>
            </a:r>
          </a:p>
          <a:p>
            <a:pPr marL="342900" indent="-342900" defTabSz="914377">
              <a:lnSpc>
                <a:spcPct val="90000"/>
              </a:lnSpc>
              <a:spcAft>
                <a:spcPts val="1200"/>
              </a:spcAft>
              <a:buSzPct val="80000"/>
              <a:buFont typeface="Wingdings" panose="05000000000000000000" pitchFamily="2" charset="2"/>
              <a:buChar char="§"/>
            </a:pPr>
            <a:r>
              <a:rPr lang="en-US" i="1" dirty="0"/>
              <a:t>Features.</a:t>
            </a:r>
          </a:p>
          <a:p>
            <a:pPr marL="342900" indent="-342900" defTabSz="914377">
              <a:lnSpc>
                <a:spcPct val="90000"/>
              </a:lnSpc>
              <a:spcAft>
                <a:spcPts val="1200"/>
              </a:spcAft>
              <a:buSzPct val="80000"/>
              <a:buFont typeface="Wingdings" panose="05000000000000000000" pitchFamily="2" charset="2"/>
              <a:buChar char="§"/>
            </a:pPr>
            <a:r>
              <a:rPr lang="en-US" i="1" dirty="0"/>
              <a:t>Technical Demo.</a:t>
            </a:r>
          </a:p>
          <a:p>
            <a:pPr marL="342900" indent="-342900" defTabSz="914377">
              <a:lnSpc>
                <a:spcPct val="90000"/>
              </a:lnSpc>
              <a:spcAft>
                <a:spcPts val="1200"/>
              </a:spcAft>
              <a:buSzPct val="80000"/>
              <a:buFont typeface="Wingdings" panose="05000000000000000000" pitchFamily="2" charset="2"/>
              <a:buChar char="§"/>
            </a:pPr>
            <a:r>
              <a:rPr lang="en-US" i="1" dirty="0"/>
              <a:t>What's next?</a:t>
            </a:r>
            <a:endParaRPr lang="en-US" dirty="0"/>
          </a:p>
        </p:txBody>
      </p:sp>
      <p:sp>
        <p:nvSpPr>
          <p:cNvPr id="10" name="Slide Number Placeholder 2">
            <a:extLst>
              <a:ext uri="{FF2B5EF4-FFF2-40B4-BE49-F238E27FC236}">
                <a16:creationId xmlns:a16="http://schemas.microsoft.com/office/drawing/2014/main" id="{FDC598D2-912D-428E-ABA2-29B3CDF0EE2C}"/>
              </a:ext>
            </a:extLst>
          </p:cNvPr>
          <p:cNvSpPr>
            <a:spLocks noGrp="1"/>
          </p:cNvSpPr>
          <p:nvPr>
            <p:ph type="sldNum" sz="quarter" idx="4"/>
          </p:nvPr>
        </p:nvSpPr>
        <p:spPr>
          <a:xfrm>
            <a:off x="182880" y="6409944"/>
            <a:ext cx="365760" cy="274320"/>
          </a:xfrm>
        </p:spPr>
        <p:txBody>
          <a:bodyPr/>
          <a:lstStyle/>
          <a:p>
            <a:pPr>
              <a:spcAft>
                <a:spcPts val="600"/>
              </a:spcAft>
            </a:pPr>
            <a:fld id="{0FB999A9-77CE-4AD1-9911-24A29F08BC34}" type="slidenum">
              <a:rPr lang="en-US" smtClean="0"/>
              <a:pPr>
                <a:spcAft>
                  <a:spcPts val="600"/>
                </a:spcAft>
              </a:pPr>
              <a:t>2</a:t>
            </a:fld>
            <a:endParaRPr lang="en-US"/>
          </a:p>
        </p:txBody>
      </p:sp>
      <p:sp>
        <p:nvSpPr>
          <p:cNvPr id="3" name="Title 2">
            <a:extLst>
              <a:ext uri="{FF2B5EF4-FFF2-40B4-BE49-F238E27FC236}">
                <a16:creationId xmlns:a16="http://schemas.microsoft.com/office/drawing/2014/main" id="{303D933B-418E-4969-8832-83E128AAB873}"/>
              </a:ext>
            </a:extLst>
          </p:cNvPr>
          <p:cNvSpPr>
            <a:spLocks noGrp="1"/>
          </p:cNvSpPr>
          <p:nvPr>
            <p:ph type="title"/>
          </p:nvPr>
        </p:nvSpPr>
        <p:spPr>
          <a:xfrm>
            <a:off x="946786" y="429273"/>
            <a:ext cx="10311765" cy="546087"/>
          </a:xfrm>
        </p:spPr>
        <p:txBody>
          <a:bodyPr vert="horz" lIns="0" tIns="45720" rIns="91440" bIns="45720" rtlCol="0" anchor="t">
            <a:normAutofit fontScale="90000"/>
          </a:bodyPr>
          <a:lstStyle/>
          <a:p>
            <a:pPr marL="0" indent="0">
              <a:spcAft>
                <a:spcPts val="0"/>
              </a:spcAft>
            </a:pPr>
            <a:r>
              <a:rPr lang="en-US" b="1" kern="1200" baseline="0" dirty="0">
                <a:latin typeface="+mj-lt"/>
                <a:ea typeface="+mj-ea"/>
                <a:cs typeface="+mj-cs"/>
              </a:rPr>
              <a:t>Agenda</a:t>
            </a:r>
          </a:p>
        </p:txBody>
      </p:sp>
    </p:spTree>
    <p:extLst>
      <p:ext uri="{BB962C8B-B14F-4D97-AF65-F5344CB8AC3E}">
        <p14:creationId xmlns:p14="http://schemas.microsoft.com/office/powerpoint/2010/main" val="14145029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442" y="311150"/>
            <a:ext cx="10969943" cy="609820"/>
          </a:xfrm>
        </p:spPr>
        <p:txBody>
          <a:bodyPr>
            <a:normAutofit/>
          </a:bodyPr>
          <a:lstStyle/>
          <a:p>
            <a:r>
              <a:rPr lang="en-AU" sz="2800" i="1" dirty="0">
                <a:latin typeface="+mn-lt"/>
                <a:ea typeface="Verdana" panose="020B0604030504040204" pitchFamily="34" charset="0"/>
                <a:cs typeface="Verdana" panose="020B0604030504040204" pitchFamily="34" charset="0"/>
              </a:rPr>
              <a:t>Code Review - Overview</a:t>
            </a:r>
            <a:endParaRPr lang="en-AU" sz="3200" dirty="0"/>
          </a:p>
        </p:txBody>
      </p:sp>
      <p:sp>
        <p:nvSpPr>
          <p:cNvPr id="180" name="Text Placeholder 2"/>
          <p:cNvSpPr txBox="1">
            <a:spLocks/>
          </p:cNvSpPr>
          <p:nvPr/>
        </p:nvSpPr>
        <p:spPr>
          <a:xfrm>
            <a:off x="609440" y="905932"/>
            <a:ext cx="11582560" cy="1613747"/>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Clr>
                <a:srgbClr val="212E35"/>
              </a:buClr>
              <a:buNone/>
              <a:defRPr/>
            </a:pPr>
            <a:endParaRPr lang="en-US" b="1" i="1" dirty="0">
              <a:solidFill>
                <a:srgbClr val="212E35"/>
              </a:solidFill>
              <a:latin typeface="Calibri (Body)"/>
              <a:cs typeface="Calibri" panose="020F0502020204030204" pitchFamily="34" charset="0"/>
            </a:endParaRPr>
          </a:p>
          <a:p>
            <a:pPr marL="0" indent="0">
              <a:buClr>
                <a:srgbClr val="212E35"/>
              </a:buClr>
              <a:buNone/>
              <a:defRPr/>
            </a:pPr>
            <a:r>
              <a:rPr lang="en-US" b="1" i="1" dirty="0">
                <a:solidFill>
                  <a:srgbClr val="212E35"/>
                </a:solidFill>
                <a:latin typeface="Calibri (Body)"/>
                <a:cs typeface="Calibri" panose="020F0502020204030204" pitchFamily="34" charset="0"/>
              </a:rPr>
              <a:t>What is Code Review?</a:t>
            </a:r>
          </a:p>
          <a:p>
            <a:pPr marL="0" indent="0">
              <a:buClr>
                <a:srgbClr val="212E35"/>
              </a:buClr>
              <a:buNone/>
              <a:defRPr/>
            </a:pPr>
            <a:endParaRPr lang="en-US" sz="2000" b="1" i="1" dirty="0">
              <a:solidFill>
                <a:srgbClr val="212E35"/>
              </a:solidFill>
              <a:latin typeface="Calibri (Body)"/>
              <a:cs typeface="Calibri" panose="020F0502020204030204" pitchFamily="34" charset="0"/>
            </a:endParaRP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The activity of checking another developer’s code for defects and improvement opportunities.</a:t>
            </a: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Checking code through a dedicated tool prior to merge upstream.</a:t>
            </a: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Validate coding style or standards.</a:t>
            </a:r>
          </a:p>
          <a:p>
            <a:pPr>
              <a:buClr>
                <a:srgbClr val="212E35"/>
              </a:buClr>
              <a:buFont typeface="Arial" panose="020B0604020202020204" pitchFamily="34" charset="0"/>
              <a:buChar char="•"/>
              <a:defRPr/>
            </a:pPr>
            <a:r>
              <a:rPr lang="en-IN" dirty="0">
                <a:solidFill>
                  <a:srgbClr val="212E35"/>
                </a:solidFill>
                <a:latin typeface="Calibri (Body)"/>
                <a:cs typeface="Calibri" panose="020F0502020204030204" pitchFamily="34" charset="0"/>
              </a:rPr>
              <a:t>Verify security features.</a:t>
            </a:r>
          </a:p>
          <a:p>
            <a:pPr>
              <a:buClr>
                <a:srgbClr val="212E35"/>
              </a:buClr>
              <a:buFont typeface="Arial" panose="020B0604020202020204" pitchFamily="34" charset="0"/>
              <a:buChar char="•"/>
              <a:defRPr/>
            </a:pPr>
            <a:r>
              <a:rPr lang="en-IN" dirty="0">
                <a:solidFill>
                  <a:srgbClr val="212E35"/>
                </a:solidFill>
                <a:latin typeface="Calibri (Body)"/>
                <a:cs typeface="Calibri" panose="020F0502020204030204" pitchFamily="34" charset="0"/>
              </a:rPr>
              <a:t>Checks for overall functionalities</a:t>
            </a:r>
            <a:r>
              <a:rPr lang="en-IN" sz="2000" dirty="0">
                <a:solidFill>
                  <a:srgbClr val="212E35"/>
                </a:solidFill>
                <a:latin typeface="Calibri (Body)"/>
                <a:cs typeface="Calibri" panose="020F0502020204030204" pitchFamily="34" charset="0"/>
              </a:rPr>
              <a:t>.</a:t>
            </a:r>
            <a:endParaRPr lang="en-US" sz="2000" dirty="0">
              <a:solidFill>
                <a:srgbClr val="212E35"/>
              </a:solidFill>
              <a:latin typeface="Calibri (Body)"/>
              <a:cs typeface="Calibri" panose="020F0502020204030204" pitchFamily="34" charset="0"/>
            </a:endParaRPr>
          </a:p>
          <a:p>
            <a:pPr>
              <a:buClr>
                <a:srgbClr val="212E35"/>
              </a:buClr>
              <a:buFont typeface="Arial" panose="020B0604020202020204" pitchFamily="34" charset="0"/>
              <a:buChar char="•"/>
              <a:defRPr/>
            </a:pPr>
            <a:endParaRPr lang="en-US" sz="2000" dirty="0">
              <a:solidFill>
                <a:srgbClr val="212E35"/>
              </a:solidFill>
              <a:latin typeface="Calibri (Body)"/>
              <a:cs typeface="Calibri" panose="020F0502020204030204" pitchFamily="34" charset="0"/>
            </a:endParaRPr>
          </a:p>
        </p:txBody>
      </p:sp>
      <p:sp>
        <p:nvSpPr>
          <p:cNvPr id="101" name="Rounded Rectangle 4"/>
          <p:cNvSpPr/>
          <p:nvPr/>
        </p:nvSpPr>
        <p:spPr>
          <a:xfrm>
            <a:off x="4808982" y="1950536"/>
            <a:ext cx="1608837" cy="9831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br>
              <a:rPr lang="en-US" sz="2600" kern="1200"/>
            </a:br>
            <a:endParaRPr lang="en-US" sz="2600" kern="1200" dirty="0"/>
          </a:p>
        </p:txBody>
      </p:sp>
      <p:sp>
        <p:nvSpPr>
          <p:cNvPr id="21" name="Slide Number Placeholder 2">
            <a:extLst>
              <a:ext uri="{FF2B5EF4-FFF2-40B4-BE49-F238E27FC236}">
                <a16:creationId xmlns:a16="http://schemas.microsoft.com/office/drawing/2014/main" id="{1546FB6B-5713-43F9-88FB-685117B927D4}"/>
              </a:ext>
            </a:extLst>
          </p:cNvPr>
          <p:cNvSpPr>
            <a:spLocks noGrp="1"/>
          </p:cNvSpPr>
          <p:nvPr>
            <p:ph type="sldNum" sz="quarter" idx="4"/>
          </p:nvPr>
        </p:nvSpPr>
        <p:spPr>
          <a:xfrm>
            <a:off x="243680" y="6357320"/>
            <a:ext cx="365760" cy="365125"/>
          </a:xfrm>
        </p:spPr>
        <p:txBody>
          <a:bodyPr anchor="ctr">
            <a:normAutofit/>
          </a:bodyPr>
          <a:lstStyle/>
          <a:p>
            <a:pPr>
              <a:spcAft>
                <a:spcPts val="600"/>
              </a:spcAft>
            </a:pPr>
            <a:r>
              <a:rPr lang="en-US" dirty="0"/>
              <a:t>1</a:t>
            </a:r>
          </a:p>
        </p:txBody>
      </p:sp>
      <p:pic>
        <p:nvPicPr>
          <p:cNvPr id="2" name="Picture 1"/>
          <p:cNvPicPr>
            <a:picLocks noChangeAspect="1"/>
          </p:cNvPicPr>
          <p:nvPr/>
        </p:nvPicPr>
        <p:blipFill>
          <a:blip r:embed="rId3"/>
          <a:stretch>
            <a:fillRect/>
          </a:stretch>
        </p:blipFill>
        <p:spPr>
          <a:xfrm>
            <a:off x="6094413" y="3012705"/>
            <a:ext cx="5824538" cy="3213538"/>
          </a:xfrm>
          <a:prstGeom prst="rect">
            <a:avLst/>
          </a:prstGeom>
        </p:spPr>
      </p:pic>
    </p:spTree>
    <p:extLst>
      <p:ext uri="{BB962C8B-B14F-4D97-AF65-F5344CB8AC3E}">
        <p14:creationId xmlns:p14="http://schemas.microsoft.com/office/powerpoint/2010/main" val="204131575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9C7F-B0B0-4F94-83F4-5E49E499939F}"/>
              </a:ext>
            </a:extLst>
          </p:cNvPr>
          <p:cNvSpPr>
            <a:spLocks noGrp="1"/>
          </p:cNvSpPr>
          <p:nvPr>
            <p:ph type="title"/>
          </p:nvPr>
        </p:nvSpPr>
        <p:spPr>
          <a:xfrm>
            <a:off x="597392" y="186702"/>
            <a:ext cx="10311765" cy="570853"/>
          </a:xfrm>
        </p:spPr>
        <p:txBody>
          <a:bodyPr vert="horz" lIns="91440" tIns="45720" rIns="91440" bIns="45720" rtlCol="0" anchor="t">
            <a:normAutofit/>
          </a:bodyPr>
          <a:lstStyle/>
          <a:p>
            <a:r>
              <a:rPr lang="en-US" sz="2800" b="1" i="1" kern="1200" dirty="0">
                <a:latin typeface="+mj-lt"/>
                <a:ea typeface="+mj-ea"/>
                <a:cs typeface="+mj-cs"/>
              </a:rPr>
              <a:t>Why is it required?</a:t>
            </a:r>
          </a:p>
        </p:txBody>
      </p:sp>
      <p:sp>
        <p:nvSpPr>
          <p:cNvPr id="4" name="TextBox 3">
            <a:extLst>
              <a:ext uri="{FF2B5EF4-FFF2-40B4-BE49-F238E27FC236}">
                <a16:creationId xmlns:a16="http://schemas.microsoft.com/office/drawing/2014/main" id="{28CD9A9E-CC3D-4267-B20B-3A9F92150547}"/>
              </a:ext>
            </a:extLst>
          </p:cNvPr>
          <p:cNvSpPr txBox="1"/>
          <p:nvPr/>
        </p:nvSpPr>
        <p:spPr>
          <a:xfrm>
            <a:off x="668303" y="828676"/>
            <a:ext cx="5084971" cy="5602604"/>
          </a:xfrm>
          <a:prstGeom prst="rect">
            <a:avLst/>
          </a:prstGeom>
        </p:spPr>
        <p:txBody>
          <a:bodyPr vert="horz" lIns="91440" tIns="45720" rIns="91440" bIns="45720" rtlCol="0" anchorCtr="0">
            <a:normAutofit fontScale="40000" lnSpcReduction="20000"/>
          </a:bodyPr>
          <a:lstStyle/>
          <a:p>
            <a:pPr>
              <a:lnSpc>
                <a:spcPct val="90000"/>
              </a:lnSpc>
              <a:spcAft>
                <a:spcPts val="1200"/>
              </a:spcAft>
            </a:pPr>
            <a:r>
              <a:rPr lang="en-US" sz="5000" dirty="0">
                <a:effectLst/>
              </a:rPr>
              <a:t>Following are the requirements of using Code Review:</a:t>
            </a:r>
          </a:p>
          <a:p>
            <a:pPr marL="342900" lvl="0" indent="-342900">
              <a:lnSpc>
                <a:spcPct val="120000"/>
              </a:lnSpc>
              <a:spcAft>
                <a:spcPts val="1200"/>
              </a:spcAft>
              <a:buFont typeface="Symbol" panose="05050102010706020507" pitchFamily="18" charset="2"/>
              <a:buChar char=""/>
            </a:pPr>
            <a:r>
              <a:rPr lang="en-US" sz="4500" dirty="0">
                <a:effectLst/>
              </a:rPr>
              <a:t>Reduced cost of Quality</a:t>
            </a:r>
          </a:p>
          <a:p>
            <a:pPr marL="342900" lvl="0" indent="-342900">
              <a:lnSpc>
                <a:spcPct val="120000"/>
              </a:lnSpc>
              <a:spcAft>
                <a:spcPts val="1200"/>
              </a:spcAft>
              <a:buFont typeface="Symbol" panose="05050102010706020507" pitchFamily="18" charset="2"/>
              <a:buChar char=""/>
            </a:pPr>
            <a:r>
              <a:rPr lang="en-US" sz="4500" dirty="0">
                <a:effectLst/>
              </a:rPr>
              <a:t>Efficiency</a:t>
            </a:r>
          </a:p>
          <a:p>
            <a:pPr marL="342900" indent="-342900">
              <a:lnSpc>
                <a:spcPct val="120000"/>
              </a:lnSpc>
              <a:spcAft>
                <a:spcPts val="1200"/>
              </a:spcAft>
              <a:buFont typeface="Symbol" panose="05050102010706020507" pitchFamily="18" charset="2"/>
              <a:buChar char=""/>
            </a:pPr>
            <a:r>
              <a:rPr lang="en-US" sz="4500" b="0" i="0" dirty="0">
                <a:effectLst/>
              </a:rPr>
              <a:t>Security</a:t>
            </a:r>
          </a:p>
          <a:p>
            <a:pPr marL="342900" indent="-342900">
              <a:lnSpc>
                <a:spcPct val="120000"/>
              </a:lnSpc>
              <a:spcAft>
                <a:spcPts val="1200"/>
              </a:spcAft>
              <a:buFont typeface="Symbol" panose="05050102010706020507" pitchFamily="18" charset="2"/>
              <a:buChar char=""/>
            </a:pPr>
            <a:r>
              <a:rPr lang="en-US" sz="4500" b="0" i="0" dirty="0">
                <a:effectLst/>
              </a:rPr>
              <a:t>Improve Estimates</a:t>
            </a:r>
            <a:endParaRPr lang="en-US" sz="4500" dirty="0">
              <a:effectLst/>
            </a:endParaRPr>
          </a:p>
          <a:p>
            <a:pPr marL="342900" lvl="0" indent="-342900">
              <a:lnSpc>
                <a:spcPct val="120000"/>
              </a:lnSpc>
              <a:spcAft>
                <a:spcPts val="1200"/>
              </a:spcAft>
              <a:buFont typeface="Symbol" panose="05050102010706020507" pitchFamily="18" charset="2"/>
              <a:buChar char=""/>
            </a:pPr>
            <a:r>
              <a:rPr lang="en-US" sz="4500" dirty="0">
                <a:effectLst/>
              </a:rPr>
              <a:t>Code compliance</a:t>
            </a:r>
          </a:p>
          <a:p>
            <a:pPr marL="342900" lvl="0" indent="-342900">
              <a:lnSpc>
                <a:spcPct val="120000"/>
              </a:lnSpc>
              <a:spcAft>
                <a:spcPts val="1200"/>
              </a:spcAft>
              <a:buFont typeface="Symbol" panose="05050102010706020507" pitchFamily="18" charset="2"/>
              <a:buChar char=""/>
            </a:pPr>
            <a:r>
              <a:rPr lang="en-US" sz="4500" dirty="0">
                <a:effectLst/>
              </a:rPr>
              <a:t>Code quality standardization</a:t>
            </a:r>
          </a:p>
          <a:p>
            <a:pPr marL="342900" lvl="0" indent="-342900">
              <a:lnSpc>
                <a:spcPct val="120000"/>
              </a:lnSpc>
              <a:spcAft>
                <a:spcPts val="1200"/>
              </a:spcAft>
              <a:buFont typeface="Symbol" panose="05050102010706020507" pitchFamily="18" charset="2"/>
              <a:buChar char=""/>
            </a:pPr>
            <a:r>
              <a:rPr lang="en-US" sz="4500" dirty="0">
                <a:effectLst/>
              </a:rPr>
              <a:t>Self-evaluation</a:t>
            </a:r>
          </a:p>
          <a:p>
            <a:pPr marL="342900" lvl="0" indent="-342900">
              <a:lnSpc>
                <a:spcPct val="120000"/>
              </a:lnSpc>
              <a:spcAft>
                <a:spcPts val="1200"/>
              </a:spcAft>
              <a:buFont typeface="Symbol" panose="05050102010706020507" pitchFamily="18" charset="2"/>
              <a:buChar char=""/>
            </a:pPr>
            <a:r>
              <a:rPr lang="en-US" sz="4500" dirty="0">
                <a:effectLst/>
              </a:rPr>
              <a:t>Better Accuracy and Productivity</a:t>
            </a:r>
          </a:p>
          <a:p>
            <a:pPr marL="342900" lvl="0" indent="-342900">
              <a:lnSpc>
                <a:spcPct val="120000"/>
              </a:lnSpc>
              <a:spcAft>
                <a:spcPts val="1200"/>
              </a:spcAft>
              <a:buFont typeface="Symbol" panose="05050102010706020507" pitchFamily="18" charset="2"/>
              <a:buChar char=""/>
            </a:pPr>
            <a:r>
              <a:rPr lang="en-US" sz="4500" dirty="0">
                <a:effectLst/>
              </a:rPr>
              <a:t>Team management and reporting</a:t>
            </a:r>
          </a:p>
          <a:p>
            <a:pPr marL="342900" lvl="0" indent="-342900">
              <a:lnSpc>
                <a:spcPct val="120000"/>
              </a:lnSpc>
              <a:spcAft>
                <a:spcPts val="1200"/>
              </a:spcAft>
              <a:buFont typeface="Symbol" panose="05050102010706020507" pitchFamily="18" charset="2"/>
              <a:buChar char=""/>
            </a:pPr>
            <a:r>
              <a:rPr lang="en-US" sz="4500" dirty="0">
                <a:effectLst/>
              </a:rPr>
              <a:t>Removing potential human error</a:t>
            </a:r>
          </a:p>
          <a:p>
            <a:pPr marL="342900" lvl="0" indent="-342900">
              <a:lnSpc>
                <a:spcPct val="120000"/>
              </a:lnSpc>
              <a:spcAft>
                <a:spcPts val="1200"/>
              </a:spcAft>
              <a:buFont typeface="Symbol" panose="05050102010706020507" pitchFamily="18" charset="2"/>
              <a:buChar char=""/>
            </a:pPr>
            <a:r>
              <a:rPr lang="en-US" sz="4500" dirty="0"/>
              <a:t>Prevent bugs reaching production</a:t>
            </a:r>
            <a:endParaRPr lang="en-US" sz="4500" dirty="0">
              <a:effectLst/>
            </a:endParaRPr>
          </a:p>
          <a:p>
            <a:pPr>
              <a:lnSpc>
                <a:spcPct val="90000"/>
              </a:lnSpc>
              <a:spcAft>
                <a:spcPts val="1200"/>
              </a:spcAft>
            </a:pPr>
            <a:endParaRPr lang="en-US" sz="2000" dirty="0"/>
          </a:p>
        </p:txBody>
      </p:sp>
      <p:pic>
        <p:nvPicPr>
          <p:cNvPr id="6" name="Picture 5" descr="A picture containing toy, clipart&#10;&#10;Description automatically generated">
            <a:extLst>
              <a:ext uri="{FF2B5EF4-FFF2-40B4-BE49-F238E27FC236}">
                <a16:creationId xmlns:a16="http://schemas.microsoft.com/office/drawing/2014/main" id="{8203B15E-2F3F-47CD-92A5-0C6F76AC2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61630"/>
            <a:ext cx="5341877" cy="3066259"/>
          </a:xfrm>
          <a:prstGeom prst="rect">
            <a:avLst/>
          </a:prstGeom>
          <a:noFill/>
        </p:spPr>
      </p:pic>
      <p:sp>
        <p:nvSpPr>
          <p:cNvPr id="3" name="Slide Number Placeholder 2">
            <a:extLst>
              <a:ext uri="{FF2B5EF4-FFF2-40B4-BE49-F238E27FC236}">
                <a16:creationId xmlns:a16="http://schemas.microsoft.com/office/drawing/2014/main" id="{973D3932-EA4D-4978-ADA8-E66091213E89}"/>
              </a:ext>
            </a:extLst>
          </p:cNvPr>
          <p:cNvSpPr>
            <a:spLocks noGrp="1"/>
          </p:cNvSpPr>
          <p:nvPr>
            <p:ph type="sldNum" sz="quarter" idx="4"/>
          </p:nvPr>
        </p:nvSpPr>
        <p:spPr>
          <a:xfrm>
            <a:off x="231632" y="6341415"/>
            <a:ext cx="365760" cy="365125"/>
          </a:xfrm>
        </p:spPr>
        <p:txBody>
          <a:bodyPr anchor="ctr">
            <a:normAutofit/>
          </a:bodyPr>
          <a:lstStyle/>
          <a:p>
            <a:pPr>
              <a:spcAft>
                <a:spcPts val="600"/>
              </a:spcAft>
            </a:pPr>
            <a:r>
              <a:rPr lang="en-US" dirty="0"/>
              <a:t>2</a:t>
            </a:r>
          </a:p>
        </p:txBody>
      </p:sp>
      <p:sp>
        <p:nvSpPr>
          <p:cNvPr id="7" name="Title 1">
            <a:extLst>
              <a:ext uri="{FF2B5EF4-FFF2-40B4-BE49-F238E27FC236}">
                <a16:creationId xmlns:a16="http://schemas.microsoft.com/office/drawing/2014/main" id="{E125C59C-19D4-44FA-8B55-3921A1D6F9F0}"/>
              </a:ext>
            </a:extLst>
          </p:cNvPr>
          <p:cNvSpPr txBox="1">
            <a:spLocks/>
          </p:cNvSpPr>
          <p:nvPr/>
        </p:nvSpPr>
        <p:spPr>
          <a:xfrm>
            <a:off x="6898640" y="240449"/>
            <a:ext cx="4695968" cy="4756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i="1" dirty="0"/>
              <a:t>What code review doesn't do?</a:t>
            </a:r>
            <a:endParaRPr lang="en-IN" sz="2800" i="1" dirty="0"/>
          </a:p>
        </p:txBody>
      </p:sp>
      <p:sp>
        <p:nvSpPr>
          <p:cNvPr id="8" name="Content Placeholder 2">
            <a:extLst>
              <a:ext uri="{FF2B5EF4-FFF2-40B4-BE49-F238E27FC236}">
                <a16:creationId xmlns:a16="http://schemas.microsoft.com/office/drawing/2014/main" id="{AB99BDD0-6A34-454B-9F30-C42B4405B5BA}"/>
              </a:ext>
            </a:extLst>
          </p:cNvPr>
          <p:cNvSpPr>
            <a:spLocks noGrp="1"/>
          </p:cNvSpPr>
          <p:nvPr>
            <p:ph sz="half" idx="1"/>
          </p:nvPr>
        </p:nvSpPr>
        <p:spPr>
          <a:xfrm>
            <a:off x="8255320" y="952031"/>
            <a:ext cx="3612829" cy="1162519"/>
          </a:xfrm>
        </p:spPr>
        <p:txBody>
          <a:bodyPr>
            <a:normAutofit/>
          </a:bodyPr>
          <a:lstStyle/>
          <a:p>
            <a:pPr>
              <a:buFont typeface="Arial" panose="020B0604020202020204" pitchFamily="34" charset="0"/>
              <a:buChar char="•"/>
            </a:pPr>
            <a:r>
              <a:rPr lang="en-US" sz="2000" b="0" i="0" dirty="0">
                <a:solidFill>
                  <a:srgbClr val="333333"/>
                </a:solidFill>
                <a:effectLst/>
              </a:rPr>
              <a:t>It does not replace training</a:t>
            </a:r>
          </a:p>
          <a:p>
            <a:pPr>
              <a:buFont typeface="Arial" panose="020B0604020202020204" pitchFamily="34" charset="0"/>
              <a:buChar char="•"/>
            </a:pPr>
            <a:r>
              <a:rPr lang="en-US" sz="2000" b="0" i="0" dirty="0">
                <a:solidFill>
                  <a:srgbClr val="333333"/>
                </a:solidFill>
                <a:effectLst/>
              </a:rPr>
              <a:t>It does not replace demos</a:t>
            </a:r>
          </a:p>
        </p:txBody>
      </p:sp>
    </p:spTree>
    <p:extLst>
      <p:ext uri="{BB962C8B-B14F-4D97-AF65-F5344CB8AC3E}">
        <p14:creationId xmlns:p14="http://schemas.microsoft.com/office/powerpoint/2010/main" val="128546751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B0CB-BC18-46E5-AE75-EBAB7C5FEF83}"/>
              </a:ext>
            </a:extLst>
          </p:cNvPr>
          <p:cNvSpPr>
            <a:spLocks noGrp="1"/>
          </p:cNvSpPr>
          <p:nvPr>
            <p:ph type="title"/>
          </p:nvPr>
        </p:nvSpPr>
        <p:spPr>
          <a:xfrm>
            <a:off x="597392" y="255268"/>
            <a:ext cx="10969943" cy="611507"/>
          </a:xfrm>
        </p:spPr>
        <p:txBody>
          <a:bodyPr wrap="square" anchor="t">
            <a:normAutofit/>
          </a:bodyPr>
          <a:lstStyle/>
          <a:p>
            <a:r>
              <a:rPr lang="en-US" sz="2800" i="1" dirty="0"/>
              <a:t>Why Do we Care about Code Review?</a:t>
            </a:r>
            <a:endParaRPr lang="en-IN" sz="2800" i="1" dirty="0"/>
          </a:p>
        </p:txBody>
      </p:sp>
      <p:sp>
        <p:nvSpPr>
          <p:cNvPr id="3" name="Content Placeholder 2">
            <a:extLst>
              <a:ext uri="{FF2B5EF4-FFF2-40B4-BE49-F238E27FC236}">
                <a16:creationId xmlns:a16="http://schemas.microsoft.com/office/drawing/2014/main" id="{9785F1C9-736B-45E2-B008-2A814CA004EB}"/>
              </a:ext>
            </a:extLst>
          </p:cNvPr>
          <p:cNvSpPr>
            <a:spLocks noGrp="1"/>
          </p:cNvSpPr>
          <p:nvPr>
            <p:ph type="body" sz="quarter" idx="13"/>
          </p:nvPr>
        </p:nvSpPr>
        <p:spPr>
          <a:xfrm>
            <a:off x="609441" y="934240"/>
            <a:ext cx="10969943" cy="381000"/>
          </a:xfrm>
        </p:spPr>
        <p:txBody>
          <a:bodyPr>
            <a:normAutofit/>
          </a:bodyPr>
          <a:lstStyle/>
          <a:p>
            <a:pPr marL="0" indent="0">
              <a:buNone/>
            </a:pPr>
            <a:r>
              <a:rPr lang="en-IN" sz="2000" b="0" i="0" u="none" strike="noStrike" baseline="0" dirty="0"/>
              <a:t>» Cost of Fixing Defects</a:t>
            </a:r>
            <a:endParaRPr lang="en-IN" sz="2000" dirty="0"/>
          </a:p>
        </p:txBody>
      </p:sp>
      <p:pic>
        <p:nvPicPr>
          <p:cNvPr id="8" name="Picture 7">
            <a:extLst>
              <a:ext uri="{FF2B5EF4-FFF2-40B4-BE49-F238E27FC236}">
                <a16:creationId xmlns:a16="http://schemas.microsoft.com/office/drawing/2014/main" id="{DA22CEAD-1F66-4EA5-93B1-BE4D3DE4E7AB}"/>
              </a:ext>
            </a:extLst>
          </p:cNvPr>
          <p:cNvPicPr>
            <a:picLocks noChangeAspect="1"/>
          </p:cNvPicPr>
          <p:nvPr/>
        </p:nvPicPr>
        <p:blipFill>
          <a:blip r:embed="rId2"/>
          <a:stretch>
            <a:fillRect/>
          </a:stretch>
        </p:blipFill>
        <p:spPr>
          <a:xfrm>
            <a:off x="966366" y="1524002"/>
            <a:ext cx="10256252" cy="4571999"/>
          </a:xfrm>
          <a:prstGeom prst="rect">
            <a:avLst/>
          </a:prstGeom>
          <a:noFill/>
        </p:spPr>
      </p:pic>
      <p:sp>
        <p:nvSpPr>
          <p:cNvPr id="6" name="Slide Number Placeholder 5">
            <a:extLst>
              <a:ext uri="{FF2B5EF4-FFF2-40B4-BE49-F238E27FC236}">
                <a16:creationId xmlns:a16="http://schemas.microsoft.com/office/drawing/2014/main" id="{204751DB-A7BC-4222-99A6-64B2607165BE}"/>
              </a:ext>
            </a:extLst>
          </p:cNvPr>
          <p:cNvSpPr>
            <a:spLocks noGrp="1"/>
          </p:cNvSpPr>
          <p:nvPr>
            <p:ph type="sldNum" sz="quarter" idx="12"/>
          </p:nvPr>
        </p:nvSpPr>
        <p:spPr>
          <a:xfrm>
            <a:off x="231632" y="6352240"/>
            <a:ext cx="365760" cy="365125"/>
          </a:xfrm>
        </p:spPr>
        <p:txBody>
          <a:bodyPr anchor="ctr">
            <a:normAutofit/>
          </a:bodyPr>
          <a:lstStyle/>
          <a:p>
            <a:pPr>
              <a:spcAft>
                <a:spcPts val="600"/>
              </a:spcAft>
            </a:pPr>
            <a:r>
              <a:rPr lang="en-US" dirty="0"/>
              <a:t>6</a:t>
            </a:r>
          </a:p>
        </p:txBody>
      </p:sp>
    </p:spTree>
    <p:extLst>
      <p:ext uri="{BB962C8B-B14F-4D97-AF65-F5344CB8AC3E}">
        <p14:creationId xmlns:p14="http://schemas.microsoft.com/office/powerpoint/2010/main" val="325300978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pic>
        <p:nvPicPr>
          <p:cNvPr id="10" name="Picture 9"/>
          <p:cNvPicPr>
            <a:picLocks noChangeAspect="1"/>
          </p:cNvPicPr>
          <p:nvPr/>
        </p:nvPicPr>
        <p:blipFill rotWithShape="1">
          <a:blip r:embed="rId2"/>
          <a:srcRect r="180"/>
          <a:stretch/>
        </p:blipFill>
        <p:spPr>
          <a:xfrm>
            <a:off x="857250" y="895350"/>
            <a:ext cx="10582275" cy="5617069"/>
          </a:xfrm>
          <a:prstGeom prst="rect">
            <a:avLst/>
          </a:prstGeom>
        </p:spPr>
      </p:pic>
      <p:sp>
        <p:nvSpPr>
          <p:cNvPr id="12" name="Rectangle 11"/>
          <p:cNvSpPr/>
          <p:nvPr/>
        </p:nvSpPr>
        <p:spPr>
          <a:xfrm>
            <a:off x="10325100" y="1143000"/>
            <a:ext cx="1066800"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77230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sp>
        <p:nvSpPr>
          <p:cNvPr id="3" name="Text Placeholder 2">
            <a:extLst>
              <a:ext uri="{FF2B5EF4-FFF2-40B4-BE49-F238E27FC236}">
                <a16:creationId xmlns:a16="http://schemas.microsoft.com/office/drawing/2014/main" id="{557D6322-2A29-442B-874D-21999A3470B4}"/>
              </a:ext>
            </a:extLst>
          </p:cNvPr>
          <p:cNvSpPr>
            <a:spLocks noGrp="1"/>
          </p:cNvSpPr>
          <p:nvPr>
            <p:ph type="body" sz="quarter" idx="13"/>
          </p:nvPr>
        </p:nvSpPr>
        <p:spPr>
          <a:xfrm>
            <a:off x="597392" y="950193"/>
            <a:ext cx="10311765" cy="367431"/>
          </a:xfrm>
        </p:spPr>
        <p:txBody>
          <a:bodyPr anchor="t">
            <a:normAutofit/>
          </a:bodyPr>
          <a:lstStyle/>
          <a:p>
            <a:pPr marL="0" indent="0">
              <a:buNone/>
            </a:pPr>
            <a:r>
              <a:rPr lang="en-IN" sz="2000" b="0" i="0" u="none" strike="noStrike" baseline="0" dirty="0"/>
              <a:t>» </a:t>
            </a:r>
            <a:r>
              <a:rPr lang="en-US" sz="2000" b="0" i="0" u="none" strike="noStrike" baseline="0" dirty="0"/>
              <a:t>SmartBear Customer Case Study</a:t>
            </a:r>
            <a:endParaRPr lang="en-IN" sz="2000" dirty="0"/>
          </a:p>
        </p:txBody>
      </p:sp>
      <p:pic>
        <p:nvPicPr>
          <p:cNvPr id="6" name="Picture 5">
            <a:extLst>
              <a:ext uri="{FF2B5EF4-FFF2-40B4-BE49-F238E27FC236}">
                <a16:creationId xmlns:a16="http://schemas.microsoft.com/office/drawing/2014/main" id="{59623553-538A-4961-B164-859F45F6A0EB}"/>
              </a:ext>
            </a:extLst>
          </p:cNvPr>
          <p:cNvPicPr>
            <a:picLocks noChangeAspect="1"/>
          </p:cNvPicPr>
          <p:nvPr/>
        </p:nvPicPr>
        <p:blipFill>
          <a:blip r:embed="rId2"/>
          <a:stretch>
            <a:fillRect/>
          </a:stretch>
        </p:blipFill>
        <p:spPr>
          <a:xfrm>
            <a:off x="778256" y="1616195"/>
            <a:ext cx="9328259" cy="4736045"/>
          </a:xfrm>
          <a:prstGeom prst="rect">
            <a:avLst/>
          </a:prstGeom>
        </p:spPr>
      </p:pic>
    </p:spTree>
    <p:extLst>
      <p:ext uri="{BB962C8B-B14F-4D97-AF65-F5344CB8AC3E}">
        <p14:creationId xmlns:p14="http://schemas.microsoft.com/office/powerpoint/2010/main" val="242284962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sp>
        <p:nvSpPr>
          <p:cNvPr id="3" name="Text Placeholder 2">
            <a:extLst>
              <a:ext uri="{FF2B5EF4-FFF2-40B4-BE49-F238E27FC236}">
                <a16:creationId xmlns:a16="http://schemas.microsoft.com/office/drawing/2014/main" id="{557D6322-2A29-442B-874D-21999A3470B4}"/>
              </a:ext>
            </a:extLst>
          </p:cNvPr>
          <p:cNvSpPr>
            <a:spLocks noGrp="1"/>
          </p:cNvSpPr>
          <p:nvPr>
            <p:ph type="body" sz="quarter" idx="13"/>
          </p:nvPr>
        </p:nvSpPr>
        <p:spPr>
          <a:xfrm>
            <a:off x="597392" y="950193"/>
            <a:ext cx="10311765" cy="367431"/>
          </a:xfrm>
        </p:spPr>
        <p:txBody>
          <a:bodyPr anchor="t">
            <a:normAutofit/>
          </a:bodyPr>
          <a:lstStyle/>
          <a:p>
            <a:pPr marL="0" indent="0">
              <a:buNone/>
            </a:pPr>
            <a:r>
              <a:rPr lang="en-IN" sz="2000" b="0" i="0" u="none" strike="noStrike" baseline="0" dirty="0"/>
              <a:t>» </a:t>
            </a:r>
            <a:r>
              <a:rPr lang="en-US" sz="2000" b="0" i="0" u="none" strike="noStrike" baseline="0" dirty="0"/>
              <a:t>SmartBear Customer Case Study</a:t>
            </a:r>
            <a:endParaRPr lang="en-IN" sz="2000" dirty="0"/>
          </a:p>
        </p:txBody>
      </p:sp>
      <p:pic>
        <p:nvPicPr>
          <p:cNvPr id="6" name="Picture 5">
            <a:extLst>
              <a:ext uri="{FF2B5EF4-FFF2-40B4-BE49-F238E27FC236}">
                <a16:creationId xmlns:a16="http://schemas.microsoft.com/office/drawing/2014/main" id="{59623553-538A-4961-B164-859F45F6A0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6849" y="1616195"/>
            <a:ext cx="9402671" cy="4736045"/>
          </a:xfrm>
          <a:prstGeom prst="rect">
            <a:avLst/>
          </a:prstGeom>
        </p:spPr>
      </p:pic>
    </p:spTree>
    <p:extLst>
      <p:ext uri="{BB962C8B-B14F-4D97-AF65-F5344CB8AC3E}">
        <p14:creationId xmlns:p14="http://schemas.microsoft.com/office/powerpoint/2010/main" val="3464653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9E954-A0D0-4E24-85C2-3FD433EC1088}"/>
              </a:ext>
            </a:extLst>
          </p:cNvPr>
          <p:cNvSpPr>
            <a:spLocks noGrp="1"/>
          </p:cNvSpPr>
          <p:nvPr>
            <p:ph sz="half" idx="1"/>
          </p:nvPr>
        </p:nvSpPr>
        <p:spPr>
          <a:xfrm>
            <a:off x="597392" y="1253331"/>
            <a:ext cx="10128885" cy="4351338"/>
          </a:xfrm>
        </p:spPr>
        <p:txBody>
          <a:bodyPr>
            <a:normAutofit lnSpcReduction="10000"/>
          </a:bodyPr>
          <a:lstStyle/>
          <a:p>
            <a:r>
              <a:rPr lang="en-IN" dirty="0"/>
              <a:t>Self Review</a:t>
            </a:r>
          </a:p>
          <a:p>
            <a:pPr lvl="1"/>
            <a:r>
              <a:rPr lang="en-IN" dirty="0"/>
              <a:t>The developer himself reviews the code</a:t>
            </a:r>
          </a:p>
          <a:p>
            <a:r>
              <a:rPr lang="en-IN" dirty="0"/>
              <a:t>Peer Review</a:t>
            </a:r>
          </a:p>
          <a:p>
            <a:pPr lvl="1"/>
            <a:r>
              <a:rPr lang="en-IN" dirty="0"/>
              <a:t>Peers review each other’s code</a:t>
            </a:r>
          </a:p>
          <a:p>
            <a:r>
              <a:rPr lang="en-IN" dirty="0"/>
              <a:t>Group Review</a:t>
            </a:r>
          </a:p>
          <a:p>
            <a:pPr lvl="1"/>
            <a:r>
              <a:rPr lang="en-IN" dirty="0"/>
              <a:t>Team of reviewers does the review</a:t>
            </a:r>
          </a:p>
          <a:p>
            <a:r>
              <a:rPr lang="en-IN" dirty="0"/>
              <a:t>Formal Code Review</a:t>
            </a:r>
          </a:p>
          <a:p>
            <a:pPr lvl="1"/>
            <a:r>
              <a:rPr lang="en-IN" dirty="0"/>
              <a:t>Involves a careful and detailed process with multiple participants and multiple phases</a:t>
            </a:r>
          </a:p>
          <a:p>
            <a:r>
              <a:rPr lang="en-IN" dirty="0"/>
              <a:t>Light Weight Code Review</a:t>
            </a:r>
          </a:p>
          <a:p>
            <a:pPr lvl="2"/>
            <a:r>
              <a:rPr lang="en-IN" dirty="0"/>
              <a:t>Requires less overhead than formal code inspections</a:t>
            </a:r>
          </a:p>
          <a:p>
            <a:pPr lvl="2"/>
            <a:r>
              <a:rPr lang="en-IN" dirty="0"/>
              <a:t>Can be equally effective when done properly</a:t>
            </a:r>
          </a:p>
        </p:txBody>
      </p:sp>
      <p:sp>
        <p:nvSpPr>
          <p:cNvPr id="4" name="Slide Number Placeholder 3">
            <a:extLst>
              <a:ext uri="{FF2B5EF4-FFF2-40B4-BE49-F238E27FC236}">
                <a16:creationId xmlns:a16="http://schemas.microsoft.com/office/drawing/2014/main" id="{289A4E57-466C-4B22-AFE0-131FF943820A}"/>
              </a:ext>
            </a:extLst>
          </p:cNvPr>
          <p:cNvSpPr>
            <a:spLocks noGrp="1"/>
          </p:cNvSpPr>
          <p:nvPr>
            <p:ph type="sldNum" sz="quarter" idx="4"/>
          </p:nvPr>
        </p:nvSpPr>
        <p:spPr/>
        <p:txBody>
          <a:bodyPr/>
          <a:lstStyle/>
          <a:p>
            <a:r>
              <a:rPr lang="en-US" dirty="0">
                <a:solidFill>
                  <a:prstClr val="white">
                    <a:lumMod val="75000"/>
                  </a:prstClr>
                </a:solidFill>
              </a:rPr>
              <a:t>8</a:t>
            </a:r>
          </a:p>
        </p:txBody>
      </p:sp>
      <p:sp>
        <p:nvSpPr>
          <p:cNvPr id="5" name="Title 4">
            <a:extLst>
              <a:ext uri="{FF2B5EF4-FFF2-40B4-BE49-F238E27FC236}">
                <a16:creationId xmlns:a16="http://schemas.microsoft.com/office/drawing/2014/main" id="{D09311F6-9EF2-42DE-A40F-D0776AB57696}"/>
              </a:ext>
            </a:extLst>
          </p:cNvPr>
          <p:cNvSpPr>
            <a:spLocks noGrp="1"/>
          </p:cNvSpPr>
          <p:nvPr>
            <p:ph type="title"/>
          </p:nvPr>
        </p:nvSpPr>
        <p:spPr>
          <a:xfrm>
            <a:off x="597392" y="261643"/>
            <a:ext cx="10311765" cy="532754"/>
          </a:xfrm>
        </p:spPr>
        <p:txBody>
          <a:bodyPr>
            <a:normAutofit/>
          </a:bodyPr>
          <a:lstStyle/>
          <a:p>
            <a:r>
              <a:rPr lang="en-IN" sz="2800" i="1" dirty="0"/>
              <a:t>Types of Code Review.</a:t>
            </a:r>
          </a:p>
        </p:txBody>
      </p:sp>
    </p:spTree>
    <p:extLst>
      <p:ext uri="{BB962C8B-B14F-4D97-AF65-F5344CB8AC3E}">
        <p14:creationId xmlns:p14="http://schemas.microsoft.com/office/powerpoint/2010/main" val="36787096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marL="0" indent="0">
          <a:lnSpc>
            <a:spcPct val="90000"/>
          </a:lnSpc>
          <a:spcAft>
            <a:spcPts val="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2.xml><?xml version="1.0" encoding="utf-8"?>
<a:theme xmlns:a="http://schemas.openxmlformats.org/drawingml/2006/main" name="2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mf-presentation-16x9-10.20017">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mf-presentation-16x9-10.20017" id="{4D51BB3D-87ED-47BA-9FEC-001148218114}" vid="{C56DE9B3-E7E6-445D-8170-7BBA61489C37}"/>
    </a:ext>
  </a:extLst>
</a:theme>
</file>

<file path=ppt/theme/theme4.xml><?xml version="1.0" encoding="utf-8"?>
<a:theme xmlns:a="http://schemas.openxmlformats.org/drawingml/2006/main" name="3_Office Theme">
  <a:themeElements>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Presentation6" id="{27DCD819-8FA6-4F70-A0DD-9B53B246062C}" vid="{0BD5FBE4-D77D-44CE-BFC7-C3891B8239B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themeOverride>
</file>

<file path=ppt/theme/themeOverride2.xml><?xml version="1.0" encoding="utf-8"?>
<a:themeOverride xmlns:a="http://schemas.openxmlformats.org/drawingml/2006/main">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4B4FCCFE0390439C37F7110878E50D" ma:contentTypeVersion="4" ma:contentTypeDescription="Create a new document." ma:contentTypeScope="" ma:versionID="42bd5ebcfff49db34416f12f2aaf7b90">
  <xsd:schema xmlns:xsd="http://www.w3.org/2001/XMLSchema" xmlns:xs="http://www.w3.org/2001/XMLSchema" xmlns:p="http://schemas.microsoft.com/office/2006/metadata/properties" targetNamespace="http://schemas.microsoft.com/office/2006/metadata/properties" ma:root="true" ma:fieldsID="ec4d870af632a64d1b25febd00c69e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C30384-7B09-44C5-8D68-B57213E51863}">
  <ds:schemaRefs>
    <ds:schemaRef ds:uri="http://schemas.microsoft.com/sharepoint/v3/contenttype/forms"/>
  </ds:schemaRefs>
</ds:datastoreItem>
</file>

<file path=customXml/itemProps2.xml><?xml version="1.0" encoding="utf-8"?>
<ds:datastoreItem xmlns:ds="http://schemas.openxmlformats.org/officeDocument/2006/customXml" ds:itemID="{140EB13E-B4B8-4F9D-8570-5478F21589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3F0BA83-DDD5-4022-B03D-C4CE1EFCF18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MicroFocus_PPT_Template_2017_16x9_v24_ks</Template>
  <TotalTime>12013</TotalTime>
  <Words>772</Words>
  <Application>Microsoft Office PowerPoint</Application>
  <PresentationFormat>Widescreen</PresentationFormat>
  <Paragraphs>151</Paragraphs>
  <Slides>18</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Arial</vt:lpstr>
      <vt:lpstr>Calibri</vt:lpstr>
      <vt:lpstr>Calibri (Body)</vt:lpstr>
      <vt:lpstr>Garamond</vt:lpstr>
      <vt:lpstr>Symbol</vt:lpstr>
      <vt:lpstr>Times</vt:lpstr>
      <vt:lpstr>Wingdings</vt:lpstr>
      <vt:lpstr>Micro Focus Theme v5</vt:lpstr>
      <vt:lpstr>2_Micro Focus Theme v5</vt:lpstr>
      <vt:lpstr>mf-presentation-16x9-10.20017</vt:lpstr>
      <vt:lpstr>3_Office Theme</vt:lpstr>
      <vt:lpstr>Operation Orchestration Authored Code Review Utility</vt:lpstr>
      <vt:lpstr>Agenda</vt:lpstr>
      <vt:lpstr>Code Review - Overview</vt:lpstr>
      <vt:lpstr>Why is it required?</vt:lpstr>
      <vt:lpstr>Why Do we Care about Code Review?</vt:lpstr>
      <vt:lpstr>Why Do we Care about Code Review? Continued.</vt:lpstr>
      <vt:lpstr>Why Do we Care about Code Review? Continued.</vt:lpstr>
      <vt:lpstr>Why Do we Care about Code Review? Continued.</vt:lpstr>
      <vt:lpstr>Types of Code Review.</vt:lpstr>
      <vt:lpstr>Problem Statement </vt:lpstr>
      <vt:lpstr>Data about our automated review</vt:lpstr>
      <vt:lpstr>Our Solution - Technical Arch. Diagram(Backend)</vt:lpstr>
      <vt:lpstr>Our Solution – Process Diagram</vt:lpstr>
      <vt:lpstr>Solution Features</vt:lpstr>
      <vt:lpstr>Technical Demo</vt:lpstr>
      <vt:lpstr>What's next??</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Suvendu Chatterjee</cp:lastModifiedBy>
  <cp:revision>645</cp:revision>
  <cp:lastPrinted>2019-03-28T10:59:08Z</cp:lastPrinted>
  <dcterms:created xsi:type="dcterms:W3CDTF">2017-07-05T16:21:10Z</dcterms:created>
  <dcterms:modified xsi:type="dcterms:W3CDTF">2021-05-20T09:57:25Z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0x010100EC4B4FCCFE0390439C37F7110878E50D</vt:lpwstr>
  </property>
</Properties>
</file>